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WFA801 Cricket Fitness Fundamentals, an official Winn Family Association Training Centre module.
Understand the physical demands of T20 cricket and the building blocks of safe, sensible fitness for players of every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WFA/TC/WFA801.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WFA801 – Cricket Fitness Fundamentals introduces the physical side of the game for every member of the Winn Family T-20 League. You will explore what a 20-over match actually asks of batters, bowlers, fielders and wicketkeepers, the main components of fitness, how to start training safely, and why consistency matters more than intensity. The module explains the principles behind good training and sets out simple safety checks, so you can build fitness that supports your cricket rather than working against it.
It is for juniors, adults and returning players at any level and is the starting point of the WFA Fitness &amp; Player Development pathway, opening every other WFA800 module. The content is general education only: it is not a substitute for professional medical advice, and anyone with a health condition, injury or concern should speak to a GP or qualified professional before starting a new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Passing this module unlocks: WFA802 Dynamic Warm-Ups and Cool-Downs, WFA805 Strength and Conditioning for Cricket, WFA806 Endurance for Longer Fielding Spells, WFA808 Hydration and Matchday Nutrition, WFA809 Sleep, Rest and Recovery, WFA810 Injury Prevention and Recognising Warning Signs, WFA811 Mental Preparation and Concentration, WFA813 Goal Setting and Personal Development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FITNESS MATTERS IN CRICKET — say:
In this lesson you will look at why fitness matters in a game that can look gentle from the boundary. A T20 innings is short, but it is packed with sprints, dives, throws and quick decisions. Fitter players run harder between the wickets, field sharply in the last over and keep their skills under pressure when tired. Fitness also helps protect your body, because strong, well-conditioned muscles and joints cope better with repeated bowling, throwing and turning. Most importantly, being fit should make cricket more enjoyable. You are not training to look like a professional athlete. You are training so that you can play the game you love, safely and confidently, for as many seasons as possible.
Key points: Fitness supports skill when you are tired; Fitter players field and run better late on; Conditioning helps your body cope with cricket loads; The aim is enjoyment and longevity, not perfection.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DEMANDS OF A T20 MATCH — say:
In this lesson you will break down what a 20-over match asks of each role. Batters need short bursts of acceleration, quick turns and the stamina to keep running twos. Bowlers repeat a powerful, rotational action through up to four overs, which loads the back, hips, shoulders and ankles. Fielders spend around ninety minutes on their feet, walking in with every ball and then sprinting, stopping, diving and throwing. Wicketkeepers squat and spring up for every delivery. Across all roles, cricket is mostly short, explosive efforts separated by recovery time. Understanding this pattern is useful, because it tells you that long, slow jogging alone will not prepare you fully. Your training should reflect the stop-start nature of the real game.
Key points: Cricket is short, explosive efforts with recovery between; Bowlers repeat a high-load rotational action; Fielders walk in, sprint, stop, dive and throw; Wicketkeepers squat and rise for every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COMPONENTS OF FITNESS — say:
In this lesson you will meet the main components of fitness that matter for cricket. Speed is how quickly you cover a short distance. Agility is how well you stop, turn and change direction. Strength is the force your muscles can produce, and power is strength delivered quickly, like in a throw or a big hit. Endurance lets you repeat efforts across a whole innings in the field. Mobility and flexibility allow your joints to move freely through the ranges cricket needs. Balance and coordination tie everything together. Alongside the physical side sit recovery, nutrition, sleep and mental skills. The later modules in this pathway cover each of these in more detail, so treat this lesson as your map of the journey ahead.
Key points: Speed, agility, strength and power; Endurance for repeated efforts; Mobility, flexibility, balance and coordination; Recovery, nutrition, sleep and mental skills support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PRINCIPLES OF GOOD TRAINING — say:
In this lesson you will learn the simple principles that make training work. Specificity means training should resemble the movements and efforts of cricket. Progressive overload means gradually asking a little more of your body over time, not making huge jumps. Recovery is when your body actually adapts, so rest days are part of the plan, not a sign of weakness. Consistency means regular, modest sessions beat occasional heroic ones. Individuality reminds you that people respond differently depending on age, experience and health. Finally, reversibility tells you that fitness fades if you stop completely, which is why a little maintenance through the winter helps. If you remember these few principles, you can judge whether almost any training idea is sensible.
Key points: Specificity: train like the game; Progressive overload: small, gradual increases; Recovery and consistency drive improvement; Fitness is individual and fades without maintenance.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STARTING SAFELY — say:
In this lesson you will look at how to begin training safely. Before you start something new, think honestly about your health. If you have a heart or breathing condition, diabetes, a previous injury, are returning after a long break, or have any doubt at all, speak to your GP or a qualified health professional first. Start at a level that feels comfortable and build slowly. Always warm up, wear suitable footwear and clothing, and train on safe surfaces. Stop straight away and seek medical help if you feel chest pain, severe breathlessness, dizziness or faintness. This module gives general guidance only. It cannot assess your individual health and it is never a substitute for advice from a doctor, physiotherapist or accredited coach.
Key points: Check with a GP if you have any health concerns; Start comfortably and build gradually; Warm up and use suitable kit and surfaces; Stop and seek help for chest pain or dizziness.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FITNESS FOR EVERY AGE AND STAGE — say:
In this lesson you will consider how fitness looks different across the WFA family. Younger players develop best through fun, varied activity that builds running, jumping, throwing, catching and balance, rather than adult-style programmes. Teenagers are growing quickly and can be more prone to aches during growth spurts, so technique and sensible loads matter more than heavy weights. Any strength work for juniors should be supervised by a responsible, suitably experienced adult. Adults often juggle work and family, so short, regular sessions are realistic and effective. Returning or older players benefit from extra attention to mobility, warm-ups and gradual progression. Whatever your age, the right programme is one that suits your body, your goals and your life.
Key points: Juniors: fun, varied, multi-skill activity; Teenagers: technique first during growth; Junior strength work should be supervised; Adults and returners: short, regular, gradual sessions.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BUILDING YOUR FITNESS HABIT — say:
In this lesson you will bring everything together into a simple habit. Start by choosing two or three short sessions a week that you can genuinely keep up, perhaps a warm-up and movement session, a strength session and a speed or conditioning session. Add regular team training and matches on top. Keep a simple note of what you did and how you felt, which you will build on later in the pathway. Listen to your body: tiredness and mild muscle soreness are normal, but sharp, worsening or lasting pain is a signal to stop and get it checked. Celebrate small improvements. Fitness is a long-term project, and the players who improve most are usually the ones who keep showing up.
Key points: Two or three realistic sessions a week; Combine with team training and matches; Keep a simple note of sessions and feelings; Sharp or lasting pain means stop and get checked.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_kiPmPtHr7M" TargetMode="External"/><Relationship Id="rId2" Type="http://schemas.openxmlformats.org/officeDocument/2006/relationships/hyperlink" Target="https://www.youtube.com/watch?v=kOvj8a3Ed60"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WFA/TC/WFA801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WFA801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CRICKET FITNESS FUNDAMENTALS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Fitness &amp; Player Development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Understand the physical demands of T20 cricket and the building blocks of safe, sensible fitness for players of every age.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WFA801 Cricket Fitness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WFA/TC/WFA801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Fitness &amp; Player Development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WFA801 – Cricket Fitness Fundamentals introduces the physical side of the game for every member of the Winn Family T-20 League. You will explore what a 20-over match actually asks of batters, bowlers, fielders and wicketkeepers, the main components of fitness, how to start training safely, and why consistency matters more than intensity. The module explains the principles behind good training and sets out simple safety checks, so you can build fitness that supports your cricket rather than working against it.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juniors, adults and returning players at any level and is the starting point of the WFA Fitness &amp; Player Development pathway, opening every other WFA800 module. The content is general education only: it is not a substitute for professional medical advice, and anyone with a health condition, injury or concern should speak to a GP or qualified professional before starting a new programme.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WFA801 Cricket Fitness Fundamentals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WFA801 Cricket Fitness Fundamentals training module, recognising your understanding of the physical demands of cricket and the principles of safe training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WFA801 Cricket Fitness Fundamentals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WFA802 Dynamic Warm-Ups and Cool-Downs and WFA805 Strength and Conditioning for Cricket,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WFA802, WFA805 and the other core modules in the WFA Fitness &amp; Player Development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WFA802 Dynamic Warm-Ups and Cool-Downs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WFA805 Strength and Conditioning for Cricket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WFA806 Endurance for Longer Fielding Spells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WFA808 Hydration and Matchday Nutrition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WFA809 Sleep, Rest and Recovery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WFA810 Injury Prevention and Recognising Warning Signs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WFA811 Mental Preparation and Concentration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WFA813 Goal Setting and Personal Development Plans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Fitness Matters in Cricket   ·   2. The Demands of a T20 Match   ·   3. The Components of Fitness   ·   4. Principles of Good Training   ·   5. Starting Safely   ·   6. Fitness for Every Age and Stage   ·   7. Building Your Fitness Habit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FITNESS MATTERS IN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Fitness supports skill when you are tired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Fitter players field and run better late 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Conditioning helps your body cope with cricket loads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aim is enjoyment and longevity, not perfection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why fitness matters in a game that can look gentle from the boundary. A T20 innings is short, but it is packed with sprints, dives, throws and quick decisions. Fitter players run harder between the wickets, field sharply in the last over and keep their skills under pressure when tired. Fitness also helps protect your body, because strong, well-conditioned muscles and joints cope better with repeated bowling, throwing and turning. Most importantly, being fit should make cricket more enjoyable. You are not training to look like a professional athlete. You are training so that you can play the game you love, safely and confidently, for as many seasons as possible.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DEMANDS OF A T20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Cricket is short, explosive efforts with recovery between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repeat a high-load rotational action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Fielders walk in, sprint, stop, dive and throw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Wicketkeepers squat and rise for every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break down what a 20-over match asks of each role. Batters need short bursts of acceleration, quick turns and the stamina to keep running twos. Bowlers repeat a powerful, rotational action through up to four overs, which loads the back, hips, shoulders and ankles. Fielders spend around ninety minutes on their feet, walking in with every ball and then sprinting, stopping, diving and throwing. Wicketkeepers squat and spring up for every delivery. Across all roles, cricket is mostly short, explosive efforts separated by recovery time. Understanding this pattern is useful, because it tells you that long, slow jogging alone will not prepare you fully. Your training should reflect the stop-start nature of the real game.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COMPONENTS OF FITNESS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Speed, agility, strength and power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Endurance for repeated efforts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Mobility, flexibility, balance and coordination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Recovery, nutrition, sleep and mental skills support it 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the main components of fitness that matter for cricket. Speed is how quickly you cover a short distance. Agility is how well you stop, turn and change direction. Strength is the force your muscles can produce, and power is strength delivered quickly, like in a throw or a big hit. Endurance lets you repeat efforts across a whole innings in the field. Mobility and flexibility allow your joints to move freely through the ranges cricket needs. Balance and coordination tie everything together. Alongside the physical side sit recovery, nutrition, sleep and mental skills. The later modules in this pathway cover each of these in more detail, so treat this lesson as your map of the journey ahead.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PRINCIPLES OF GOOD TRAINING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Specificity: train like the game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Progressive overload: small, gradual increases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Recovery and consistency drive improvement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Fitness is individual and fades without maintenance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simple principles that make training work. Specificity means training should resemble the movements and efforts of cricket. Progressive overload means gradually asking a little more of your body over time, not making huge jumps. Recovery is when your body actually adapts, so rest days are part of the plan, not a sign of weakness. Consistency means regular, modest sessions beat occasional heroic ones. Individuality reminds you that people respond differently depending on age, experience and health. Finally, reversibility tells you that fitness fades if you stop completely, which is why a little maintenance through the winter helps. If you remember these few principles, you can judge whether almost any training idea is sensible.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STARTING SAFELY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with a GP if you have any health concerns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comfortably and build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and use suitable kit and surfaces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and seek help for chest pain or dizziness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to begin training safely. Before you start something new, think honestly about your health. If you have a heart or breathing condition, diabetes, a previous injury, are returning after a long break, or have any doubt at all, speak to your GP or a qualified health professional first. Start at a level that feels comfortable and build slowly. Always warm up, wear suitable footwear and clothing, and train on safe surfaces. Stop straight away and seek medical help if you feel chest pain, severe breathlessness, dizziness or faintness. This module gives general guidance only. It cannot assess your individual health and it is never a substitute for advice from a doctor, physiotherapist or accredited coach.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FITNESS FOR EVERY AGE AND STAGE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Juniors: fun, varied, multi-skill activity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Teenagers: technique first during growth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Junior strength work should be supervised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Adults and returners: short, regular, gradual sessions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consider how fitness looks different across the WFA family. Younger players develop best through fun, varied activity that builds running, jumping, throwing, catching and balance, rather than adult-style programmes. Teenagers are growing quickly and can be more prone to aches during growth spurts, so technique and sensible loads matter more than heavy weights. Any strength work for juniors should be supervised by a responsible, suitably experienced adult. Adults often juggle work and family, so short, regular sessions are realistic and effective. Returning or older players benefit from extra attention to mobility, warm-ups and gradual progression. Whatever your age, the right programme is one that suits your body, your goals and your life.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YOUR FITNESS HABIT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or three realistic sessions a week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Combine with team training and matches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 simple note of sessions and feelings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Sharp or lasting pain means stop and get checked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bring everything together into a simple habit. Start by choosing two or three short sessions a week that you can genuinely keep up, perhaps a warm-up and movement session, a strength session and a speed or conditioning session. Add regular team training and matches on top. Keep a simple note of what you did and how you felt, which you will build on later in the pathway. Listen to your body: tiredness and mild muscle soreness are normal, but sharp, worsening or lasting pain is a signal to stop and get it checked. Celebrate small improvements. Fitness is a long-term project, and the players who improve most are usually the ones who keep showing up.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Fitness Training With England Cricket Superstars | Core, Pace Power Workout | Vitality Fit 4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England players demonstrate a cricket-specific core, pace and power workout.  ·  https://www.youtube.com/watch?v=_kiPmPtHr7M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England Cricket fitness day - who won the Yo-Yo Test?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a behind-the-scenes look at how England test and value fitness.  ·  https://www.youtube.com/watch?v=kOvj8a3Ed60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WFA801 Cricket Fitness Fundamentals.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WFA802 Dynamic Warm-Ups and Cool-Downs  ·  WFA805 Strength and Conditioning for Cricket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WFA801 Cricket Fitness Fundamentals — Official module slides</dc:title>
  <dc:subject>Fitness &amp; Player Development · Ref. WFA/TC/WFA801</dc:subject>
  <dc:creator>Winn Family Association</dc:creator>
  <cp:lastModifiedBy>Winn Family Association</cp:lastModifiedBy>
  <cp:revision>1</cp:revision>
  <dcterms:created xsi:type="dcterms:W3CDTF">2026-11-02T11:12:41Z</dcterms:created>
  <dcterms:modified xsi:type="dcterms:W3CDTF">2026-11-02T11:12:41Z</dcterms:modified>
</cp:coreProperties>
</file>