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WFA103 Cricket Equipment and Kit, an official Winn Family Association Training Centre module.
Know your kit: bats, balls, pads, helmets and clothing, how they should fit, and how to look after them safely.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WFA103 – Cricket Equipment and Kit introduces the equipment used in cricket and why each item matters. You will learn about the bat and the ball, the stumps and bails, the protective equipment worn by batters and wicketkeepers, and the clothing and footwear players need. The module explains how to choose kit that fits properly, how to care for it, and why safety equipment such as helmets and boxes should always be worn when facing a hard ball.
This module is for new players, parents and guardians, and volunteers who help with kit at training and on matchdays. WFA101 Introduction to Cricket is recommended first, but not required. The module supports the batting, wicketkeeping and safety pathways, and helps you arrive at Winnston Park properly prepared. Always check the WFA competition regulations for any kit or clothing requirements specific to league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BAT — say:
In this lesson you will look at the cricket bat. A traditional bat is made from willow, usually English willow, with a cane handle bound with string and covered by a rubber grip. The Laws limit a bat to a maximum length of 38 inches and a maximum width of four and a quarter inches, with limits on depth and edge thickness too. Bats come in sizes, and the right size lets you hold the handle comfortably with the toe of the bat resting near your back foot. A bat that is too heavy will slow your shots and can encourage poor technique.
Key points: Traditionally made from willow with a cane handle; Maximum length 38 inches, width 4.25 inches; Choose a size and weight you can control; Too heavy a bat harms technique.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BALL, STUMPS AND BAILS — say:
In this lesson you will meet the ball and the wicket. A cricket ball has a cork core wound with string and is covered in leather, stitched together with a raised seam. A men's ball weighs between 155.9 and 163 grams, while women's and junior balls are smaller and lighter. Red balls are traditional in longer cricket, and white or pink balls are used in many limited-overs matches. The wicket uses three stumps, each twenty-eight inches high, with two bails resting in grooves on top. A softer ball is often used for beginners and younger players.
Key points: Cork core, string winding and leather cover; Men's ball weighs 155.9 to 163 grams; Red, white and pink balls are used in different formats; Stumps stand 28 inches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PROTECTIVE EQUIPMENT FOR BATTERS — say:
In this lesson you will learn what a batter should wear when facing a hard ball. A helmet with a faceguard protects the head and face, and should be worn whenever you bat against a hard ball. Pads protect the shins and knees, batting gloves protect the fingers and hands, and an abdominal guard, often called a box, protects the groin. Many players also wear thigh guards and arm guards. Equipment should meet the current British safety standard for cricket helmets, and it must fit well. Protective kit reduces the risk of injury but never removes it, so good technique matters too.
Key points: Helmet with faceguard against a hard ball; Pads, gloves and box are essential; Thigh and arm guards add protection; Check helmets meet the current British safety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WICKETKEEPING EQUIPMENT — say:
In this lesson you will look at the special kit worn by the wicketkeeper. The keeper wears large padded gauntlets with webbing between the thumb and forefinger, usually with thin inner gloves underneath for comfort and hygiene. Wicketkeeping pads are lighter and shorter than batting pads to allow quick movement. Keepers should wear a box, and a helmet is strongly recommended when standing up to the stumps. Only the wicketkeeper is permitted to wear gloves in the field. Any other fielder may only wear protection approved by the umpires, such as a helmet close to the bat.
Key points: Padded gauntlets with inner gloves; Lighter, shorter keeping pads; Box and helmet when standing up; Only the keeper may wear gloves in the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CLOTHING AND FOOTWEAR — say:
In this lesson you will learn how to dress for cricket. Traditional cricket clothing is white or cream, while many limited-overs competitions use coloured team kit. Clothing should be comfortable, allow free movement and suit the weather, with layers for cold days and a hat and sun cream for sunny ones. Footwear matters a great deal. Spiked or studded cricket shoes give grip on grass, while rubber-soled shoes suit artificial surfaces and indoor nets. Always check the WFA competition regulations for any clothing or colour requirements in league matches. Comfortable, suitable clothing helps you concentrate on the game.
Key points: Whites or coloured team kit, depending on competition; Dress for the weather in layers; Use sun protection on sunny days; Spikes or studs on grass, rubber soles indoors.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FIT, CARE AND SAFETY CHECKS — say:
In this lesson you will learn to keep your kit in good, safe condition. Before every session, check your helmet for cracks, a bent or loose faceguard, or worn padding, and replace a helmet that has taken a heavy blow. Check pads and gloves for split padding and broken straps. Let kit dry out after use to prevent mould and smells. New willow bats usually need oiling and knocking in before use, following the maker's advice. Never share helmets that do not fit you, and make sure young players' kit is the right size for them.
Key points: Check helmets and faceguards before each session; Replace a helmet after a heavy impact; Dry kit out after use; Follow maker's advice for preparing new bats.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Re12A9J2PqI" TargetMode="External"/><Relationship Id="rId2" Type="http://schemas.openxmlformats.org/officeDocument/2006/relationships/hyperlink" Target="https://www.youtube.com/watch?v=LSZigjscIm0" TargetMode="External"/><Relationship Id="rId3" Type="http://schemas.openxmlformats.org/officeDocument/2006/relationships/hyperlink" Target="https://www.youtube.com/watch?v=ZOVDMmvKi2k"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CRICKET EQUIPMENT AND KIT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25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Know your kit: bats, balls, pads, helmets and clothing, how they should fit, and how to look after them safely.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WFA103 Cricket Equipment and Kit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WFA103 – Cricket Equipment and Kit introduces the equipment used in cricket and why each item matters. You will learn about the bat and the ball, the stumps and bails, the protective equipment worn by batters and wicketkeepers, and the clothing and footwear players need. The module explains how to choose kit that fits properly, how to care for it, and why safety equipment such as helmets and boxes should always be worn when facing a hard ball.</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new players, parents and guardians, and volunteers who help with kit at training and on matchdays. WFA101 Introduction to Cricket is recommended first, but not required. The module supports the batting, wicketkeeping and safety pathways, and helps you arrive at Winnston Park properly prepared. Always check the WFA competition regulations for any kit or clothing requirements specific to league matches.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WFA103 Cricket Equipment and Kit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WFA103 Cricket Equipment and Kit training module, recognising your understanding of cricket equipment, correct fit and the safe use and care of protective kit.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WFA103 Cricket Equipment and Kit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Kit Ready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 understand what equipment is needed to train and play safely, so you can prepare yourself, or a young player, for WFA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bat   ·   2. The ball, stumps and bails   ·   3. Protective equipment for batters   ·   4. Wicketkeeping equipment   ·   5. Clothing and footwear   ·   6. Fit, care and safety checks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Traditionally made from willow with a cane handle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length 38 inches, width 4.25 inches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a size and weight you can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heavy a bat harms technique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cricket bat. A traditional bat is made from willow, usually English willow, with a cane handle bound with string and covered by a rubber grip. The Laws limit a bat to a maximum length of 38 inches and a maximum width of four and a quarter inches, with limits on depth and edge thickness too. Bats come in sizes, and the right size lets you hold the handle comfortably with the toe of the bat resting near your back foot. A bat that is too heavy will slow your shots and can encourage poor technique.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BALL, STUMPS AND BAILS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Cork core, string winding and leather cover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Men's ball weighs 155.9 to 163 grams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Red, white and pink balls are used in different formats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Stumps stand 28 inches high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ball and the wicket. A cricket ball has a cork core wound with string and is covered in leather, stitched together with a raised seam. A men's ball weighs between 155.9 and 163 grams, while women's and junior balls are smaller and lighter. Red balls are traditional in longer cricket, and white or pink balls are used in many limited-overs matches. The wicket uses three stumps, each twenty-eight inches high, with two bails resting in grooves on top. A softer ball is often used for beginners and younger players.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PROTECTIVE EQUIPMENT FOR BATTERS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Helmet with faceguard against a hard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Pads, gloves and box are essential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Thigh and arm guards add protection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helmets meet the current British safety standard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batter should wear when facing a hard ball. A helmet with a faceguard protects the head and face, and should be worn whenever you bat against a hard ball. Pads protect the shins and knees, batting gloves protect the fingers and hands, and an abdominal guard, often called a box, protects the groin. Many players also wear thigh guards and arm guards. Equipment should meet the current British safety standard for cricket helmets, and it must fit well. Protective kit reduces the risk of injury but never removes it, so good technique matters too.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WICKETKEEPING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Padded gauntlets with inner gloves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Lighter, shorter keeping pads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Box and helmet when standing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the keeper may wear gloves in the field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special kit worn by the wicketkeeper. The keeper wears large padded gauntlets with webbing between the thumb and forefinger, usually with thin inner gloves underneath for comfort and hygiene. Wicketkeeping pads are lighter and shorter than batting pads to allow quick movement. Keepers should wear a box, and a helmet is strongly recommended when standing up to the stumps. Only the wicketkeeper is permitted to wear gloves in the field. Any other fielder may only wear protection approved by the umpires, such as a helmet close to the bat.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CLOTHING AND FOOTWEAR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Whites or coloured team kit, depending on competition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Dress for the weather in 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sun protection on sunny days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Spikes or studs on grass, rubber soles indoors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dress for cricket. Traditional cricket clothing is white or cream, while many limited-overs competitions use coloured team kit. Clothing should be comfortable, allow free movement and suit the weather, with layers for cold days and a hat and sun cream for sunny ones. Footwear matters a great deal. Spiked or studded cricket shoes give grip on grass, while rubber-soled shoes suit artificial surfaces and indoor nets. Always check the WFA competition regulations for any clothing or colour requirements in league matches. Comfortable, suitable clothing helps you concentrate on the game.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FIT, CARE AND SAFETY CHECKS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helmets and faceguards before each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Replace a helmet after a heavy impact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Dry kit out after use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maker's advice for preparing new bats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keep your kit in good, safe condition. Before every session, check your helmet for cracks, a bent or loose faceguard, or worn padding, and replace a helmet that has taken a heavy blow. Check pads and gloves for split padding and broken straps. Let kit dry out after use to prevent mould and smells. New willow bats usually need oiling and knocking in before use, following the maker's advice. Never share helmets that do not fit you, and make sure young players' kit is the right size for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What equipment do you need to play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for Girls — a clear overview of the equipment a new player needs.  ·  https://www.youtube.com/watch?v=Re12A9J2PqI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I'M NEW TO HARD BALL CRICKET - WHAT DO I BUY?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Serious Cricket — practical advice on what to buy when starting hard-ball cricket.  ·  https://www.youtube.com/watch?v=LSZigjscIm0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Learn the Equipment Used for Batting |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SIKANA English — a short guide to each item of batting equipment.  ·  https://www.youtube.com/watch?v=ZOVDMmvKi2k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WFA103 Cricket Equipment and Kit.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WFA103 Cricket Equipment and Kit — Official module slides</dc:title>
  <dc:subject>Cricket Foundations · Ref. WFA/TC/WFA103</dc:subject>
  <dc:creator>Winn Family Association</dc:creator>
  <cp:lastModifiedBy>Winn Family Association</cp:lastModifiedBy>
  <cp:revision>1</cp:revision>
  <dcterms:created xsi:type="dcterms:W3CDTF">2026-11-03T17:10:39Z</dcterms:created>
  <dcterms:modified xsi:type="dcterms:W3CDTF">2026-11-03T17:10:39Z</dcterms:modified>
</cp:coreProperties>
</file>