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Lst>
  <p:notesMasterIdLst>
    <p:notesMasterId r:id="rId17"/>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notesMaster" Target="notesMasters/notesMaster1.xml"/><Relationship Id="rId18" Type="http://schemas.openxmlformats.org/officeDocument/2006/relationships/presProps" Target="presProps.xml"/><Relationship Id="rId19" Type="http://schemas.openxmlformats.org/officeDocument/2006/relationships/viewProps" Target="viewProps.xml"/><Relationship Id="rId20" Type="http://schemas.openxmlformats.org/officeDocument/2006/relationships/theme" Target="theme/theme1.xml"/><Relationship Id="rId21"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WFA1514 Creating a Player Development Plan, an official Winn Family Association Training Centre module.
Turn analysis into a personal development plan with SMART goals, practice priorities, review points and a supportive player-coach partnership.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WFA/TC/WFA1514.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WFA1514 – Creating a Player Development Plan shows you how to turn analysis into a personal plan for improvement. You will learn to agree a player's role and ambitions, identify strengths and development areas using dashboards, video and team reviews, write SMART goals, choose practice priorities across technical, tactical, physical and mental areas, and set review points through the season. The plan is built with the player, not for them, and keeps enjoyment at its heart.
This module is for coaches, captains, mentors and players who want to plan their own development. It builds on WFA1513 Team Performance Reviews and draws on everything earlier in the pathway. Physical and wellbeing goals should be set sensibly; this module is not a substitute for professional medical, physiotherapy or accredited coaching advice, and it is a WFA award, not an ECB qualification; for recognised coaching qualifications, see the ECB.</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WFA1513 Team Performance Reviews.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6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WHAT A DEVELOPMENT PLAN IS — say:
In this lesson you will learn what a player development plan is and why it helps. A development plan is a short, written agreement between a player and a coach or mentor that sets out where the player is now, where they want to get to, and how they will get there. It turns analysis into action. A good plan is personal, realistic and owned by the player. It focuses on a few priorities rather than everything at once, and it is reviewed regularly. In the Winn Family T-20 League, players have different ambitions, from enjoying weekend cricket to pushing for a regular place, and every one of those ambitions is valid.
Key points: Where the player is, where they want to be, how; Turns analysis into action; Personal, realistic and player-owned; Every ambition is valid.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STARTING WITH THE PLAYER — say:
In this lesson you will learn to begin a plan with a conversation, not a spreadsheet. Ask the player what they enjoy, what role they see themselves in, what they want to achieve this season, and what gets in the way, such as time, confidence or fitness. Listen more than you talk. Agree their main role, for example top-order batter or death bowler, because this decides which measures matter. Be sensitive to life outside cricket, including work, family and study commitments. For junior players, involve parents or carers appropriately and follow the WFA's safeguarding policies throughout.
Key points: Begin with a conversation; Ask about enjoyment, role and ambitions; Listen more than you talk; Involve parents or carers for juniors.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STRENGTHS AND DEVELOPMENT AREAS — say:
In this lesson you will identify strengths and areas to develop using evidence. Use the player's dashboard, scoring charts, pitch maps, fielding data, video clips and team review themes. Ask the player for their own view first. Choose one or two strengths to build on and one or two development areas, rather than a long list. For example, a batter may be strong square on the off side but have a high dot-ball percentage against spin. Strengths matter as much as weaknesses, because building a reliable strength often has more impact on performance in T20 cricket than fixing a minor flaw.
Key points: Use dashboards, charts, video and reviews; Ask the player's view first; One or two strengths and one or two areas; Building strengths often has most impact.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WRITING SMART GOALS — say:
In this lesson you will turn development areas into SMART goals. SMART stands for specific, measurable, achievable, relevant and time-bound. A vague goal such as get better against spin becomes reduce my dot-ball percentage against spin from fifty to forty per cent over the next six matches. Include both outcome goals, which measure results, and process goals, which describe what the player will do, such as practise sweeping for fifteen minutes at every training session. Process goals are within the player's control and tend to build confidence. Write two or three goals at most, and agree them with the player.
Key points: Specific, measurable, achievable, relevant, time-bound; Turn vague aims into measurable targets; Mix outcome and process goals; Two or three goals at most.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PRACTICE PRIORITIES ACROSS FOUR AREAS — say:
In this lesson you will plan practice across four areas of development. Technical covers skills such as a new scoring shot or a reliable yorker. Tactical covers decisions, such as when to accelerate or how to bowl to a match-up. Physical covers fitness, movement and recovery. Mental covers confidence, focus and handling pressure. Link each goal to specific drills, nets or middle practice. Keep physical goals sensible and gradual, warm up properly, and seek professional medical or physiotherapy advice for injuries or health concerns. This module is not a substitute for accredited coaching; for recognised coaching qualifications, see the ECB.
Key points: Technical, tactical, physical, mental; Link goals to specific practice; Physical work: gradual, safe, with proper warm-up; Seek professional advice for injuries.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REVIEWING AND ADAPTING THE PLAN — say:
In this lesson you will set up regular reviews of the plan. Agree review points, for example every four to six weeks and at the end of the season. At each review, look at the evidence together, celebrate progress, and adjust goals that have been achieved or that have proved unrealistic. Life and form change, so a plan should flex. Keep the written plan short, ideally a single page, and stored securely as personal data under the WFA's data protection policies. A good development plan leaves the player feeling supported, more confident and clear about the next step in their cricket.
Key points: Agree regular review points; Celebrate progress and adjust goals; Keep it to one page, stored securely; Leave the player supported and confident.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WFA1513 Team Performance Reviews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WFA/TC/WFA1514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WFA/TC/WFA1514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hyperlink" Target="https://www.youtube.com/watch?v=kXwNtQmNCaQ" TargetMode="External"/><Relationship Id="rId2" Type="http://schemas.openxmlformats.org/officeDocument/2006/relationships/hyperlink" Target="https://www.youtube.com/watch?v=MaYGcIwwZF8" TargetMode="External"/><Relationship Id="rId3" Type="http://schemas.openxmlformats.org/officeDocument/2006/relationships/hyperlink" Target="https://www.youtube.com/watch?v=rOW5qfQBZgw" TargetMode="External"/><Relationship Id="rId4" Type="http://schemas.openxmlformats.org/officeDocument/2006/relationships/slideLayout" Target="../slideLayouts/slideLayout2.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3.xml"/><Relationship Id="rId3" Type="http://schemas.openxmlformats.org/officeDocument/2006/relationships/notesSlide" Target="../notesSlides/notesSlide15.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WFA/TC/WFA1514</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WFA1514</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CREATING A PLAYER DEVELOPMENT PLAN</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Performance Analysis &amp; T20 Strategy    •    Intermediate    •    About 40 minutes    •    6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Turn analysis into a personal development plan with SMART goals, practice priorities, review points and a supportive player-coach partnership.</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WFA1514 Creating a Player Development Plan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WFA/TC/WFA1514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Performance Analysis &amp; T20 Strategy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WFA1513 Team Performance Reviews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WFA1514 – Creating a Player Development Plan shows you how to turn analysis into a personal plan for improvement. You will learn to agree a player's role and ambitions, identify strengths and development areas using dashboards, video and team reviews, write SMART goals, choose practice priorities across technical, tactical, physical and mental areas, and set review points through the season. The plan is built with the player, not for them, and keeps enjoyment at its heart.</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coaches, captains, mentors and players who want to plan their own development. It builds on WFA1513 Team Performance Reviews and draws on everything earlier in the pathway. Physical and wellbeing goals should be set sensibly; this module is not a substitute for professional medical, physiotherapy or accredited coaching advice, and it is a WFA award, not an ECB qualification; for recognised coaching qualifications, see the ECB.</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WFA1514 Creating a Player Development Plan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WFA1514 Creating a Player Development Plan training module, recognising your ability to create a player-centred development plan using performance evidence.</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WFA1514 Creating a Player Development Plan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Eligible for the WFA Player Development Mentor Award</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makes you eligible to be recognised as a WFA Player Development Mentor, able to support members in building their own development plans. This is a WFA award, not an ECB coaching qualification.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WFA1513 Team Performance Reviews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The next stage of your pathway.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06</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What a development plan is   ·   2. Starting with the player   ·   3. Strengths and development areas   ·   4. Writing SMART goals   ·   5. Practice priorities across four areas   ·   6. Reviewing and adapting the plan</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WHAT A DEVELOPMENT PLAN IS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Where the player is, where they want to be, how</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Turns analysis into action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Personal, realistic and player-owned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Every ambition is valid</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what a player development plan is and why it helps. A development plan is a short, written agreement between a player and a coach or mentor that sets out where the player is now, where they want to get to, and how they will get there. It turns analysis into action. A good plan is personal, realistic and owned by the player. It focuses on a few priorities rather than everything at once, and it is reviewed regularly. In the Winn Family T-20 League, players have different ambitions, from enjoying weekend cricket to pushing for a regular place, and every one of those ambitions is valid.</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STARTING WITH THE PLAYER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Begin with a conversation</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about enjoyment, role and ambitions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Listen more than you talk</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Involve parents or carers for juniors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begin a plan with a conversation, not a spreadsheet. Ask the player what they enjoy, what role they see themselves in, what they want to achieve this season, and what gets in the way, such as time, confidence or fitness. Listen more than you talk. Agree their main role, for example top-order batter or death bowler, because this decides which measures matter. Be sensitive to life outside cricket, including work, family and study commitments. For junior players, involve parents or carers appropriately and follow the WFA's safeguarding policies throughout.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STRENGTHS AND DEVELOPMENT AREAS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dashboards, charts, video and reviews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Ask the player's view first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One or two strengths and one or two areas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Building strengths often has most impact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identify strengths and areas to develop using evidence. Use the player's dashboard, scoring charts, pitch maps, fielding data, video clips and team review themes. Ask the player for their own view first. Choose one or two strengths to build on and one or two development areas, rather than a long list. For example, a batter may be strong square on the off side but have a high dot-ball percentage against spin. Strengths matter as much as weaknesses, because building a reliable strength often has more impact on performance in T20 cricket than fixing a minor flaw.</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WRITING SMART GOALS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Specific, measurable, achievable, relevant, time-bound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Turn vague aims into measurable targets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Mix outcome and process goals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Two or three goals at most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turn development areas into SMART goals. SMART stands for specific, measurable, achievable, relevant and time-bound. A vague goal such as get better against spin becomes reduce my dot-ball percentage against spin from fifty to forty per cent over the next six matches. Include both outcome goals, which measure results, and process goals, which describe what the player will do, such as practise sweeping for fifteen minutes at every training session. Process goals are within the player's control and tend to build confidence. Write two or three goals at most, and agree them with the player.</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PRACTICE PRIORITIES ACROSS FOUR AREAS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Technical, tactical, physical, mental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Link goals to specific practice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Physical work: gradual, safe, with proper warm-up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Seek professional advice for injuries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plan practice across four areas of development. Technical covers skills such as a new scoring shot or a reliable yorker. Tactical covers decisions, such as when to accelerate or how to bowl to a match-up. Physical covers fitness, movement and recovery. Mental covers confidence, focus and handling pressure. Link each goal to specific drills, nets or middle practice. Keep physical goals sensible and gradual, warm up properly, and seek professional medical or physiotherapy advice for injuries or health concerns. This module is not a substitute for accredited coaching; for recognised coaching qualifications, see the ECB.</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6</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REVIEWING AND ADAPTING THE PLAN</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regular review points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Celebrate progress and adjust goals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Keep it to one page, stored securely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Leave the player supported and confident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set up regular reviews of the plan. Agree review points, for example every four to six weeks and at the end of the season. At each review, look at the evidence together, celebrate progress, and adjust goals that have been achieved or that have proved unrealistic. Life and form change, so a plan should flex. Keep the written plan short, ideally a single page, and stored securely as personal data under the WFA's data protection policies. A good development plan leaves the player feeling supported, more confident and clear about the next step in their cricket.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Cricket Goal Setting: Simple Tips for Better Performance | SMART Formula of SUCCESS</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APNA — applies the SMART goal-setting formula to cricket.  ·  https://www.youtube.com/watch?v=kXwNtQmNCaQ</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Stop Wasting Time: Plan Your Cricket Training Like a Pro</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Mentoring — how to plan cricket training so practice links to development goals.  ·  https://www.youtube.com/watch?v=MaYGcIwwZF8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6 Areas EVERY Cricket Players NEEDS to HIT and HOW TO do it!</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CoachCricXI - Online Cricket Coaching — outlines key areas every player should develop, useful for building a balanced plan.  ·  https://www.youtube.com/watch?v=rOW5qfQBZgw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WFA1513 Team Performance Reviews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WFA1514 Creating a Player Development Plan.</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Keep learning in the WFA Training Centre</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15</Slides>
  <Notes>15</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WFA1514 Creating a Player Development Plan — Official module slides</dc:title>
  <dc:subject>Performance Analysis &amp; T20 Strategy · Ref. WFA/TC/WFA1514</dc:subject>
  <dc:creator>Winn Family Association</dc:creator>
  <cp:lastModifiedBy>Winn Family Association</cp:lastModifiedBy>
  <cp:revision>1</cp:revision>
  <dcterms:created xsi:type="dcterms:W3CDTF">2026-11-02T13:08:20Z</dcterms:created>
  <dcterms:modified xsi:type="dcterms:W3CDTF">2026-11-02T13:08:20Z</dcterms:modified>
</cp:coreProperties>
</file>