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WFA1011 Correcting Scoring Errors, an official Winn Family Association Training Centre module.
Find and fix scoring errors calmly: common mistakes, tracing differences over by over, and correcting paper and digital records properly.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WFA/TC/WFA1011.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WFA1011 – Correcting Scoring Errors teaches you to find and fix mistakes without losing the integrity of the record. You will learn the most common scoring errors, the cross-checks that reveal them, how to trace a difference back to the exact ball, how to correct paper and digital records properly, and how corrections should be agreed and documented, both during the match and after the scorecard has been submitted.
This module is for scorers who have completed WFA1005. Every scorer makes mistakes; good scorers find them quickly and fix them transparently. The skills here support every other module in the pathway and are assessed in the WFA1015 Scorer Practical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WFA1005 Batting and Bowling Scorecards.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EVERYONE MAKES MISTAKES — say:
In this lesson you will learn the right attitude to scoring errors. Even the most experienced scorers occasionally miss a signal, credit runs to the wrong batter or count a ball twice. What matters is that errors are found quickly and corrected openly, so the final record is accurate and anyone can see what was changed. Hiding or quietly overwriting mistakes damages trust and can create new errors. In this module you will learn a calm, methodical approach: spot the problem through regular checks, trace it to the ball where it happened, correct it properly, and agree it with your fellow scorer and, where needed, the umpires.
Key points: All scorers make occasional mistakes; Find errors quickly and correct them openly; Never hide or quietly overwrite mistakes; Spot, trace, correct and agree.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MOST COMMON ERRORS — say:
In this lesson you will learn the errors that occur most often. Runs credited to the wrong batter, usually because the strike was not tracked after an odd number of runs. Byes or leg byes recorded as runs off the bat, or the other way round. Wides and no balls counted as legal balls, giving an over too few deliveries, or legal balls missed, giving an over too many. Wickets credited to the bowler when they should not be, such as run outs. A boundary recorded as a four when it was a six. And an over entered under the wrong bowler. Knowing these patterns helps you know where to look first.
Key points: Runs credited to the wrong batter; Byes or leg byes confused with runs off the bat; Extras counted as legal balls, or balls missed; Wrong bowler or wrong boundary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CHECKS THAT REVEAL ERRORS — say:
In this lesson you will review the checks that expose errors. The batting check: every batter's runs plus extras must equal the total. The bowling check: bowlers' runs plus byes, leg byes and penalty runs must equal the total. The balls check: each over should contain six legal deliveries, and the total legal balls should match the overs bowled. The wickets check: bowlers' wickets plus run outs and other non-bowler dismissals must equal wickets lost. The comparison check: your record must match your fellow scorer's and the scoreboard. Running these at the end of every over means an error is caught within six balls, which makes it far easier to find.
Key points: Batting runs plus extras equal total; Bowling runs plus b, lb and penalties equal total; Six legal balls per over; Compare with the other scorer every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TRACING A DIFFERENCE — say:
In this lesson you will learn how to trace a difference back to its source. Start by identifying which check failed and by how much. If the batting total is two higher than the running tally, look for two runs credited to a batter that were not added to the tally, or that should have been byes. Next, find the last over at which everything balanced, then work forward ball by ball until the difference appears. Compare the bowler's over box, the batting entries and the tally for each ball. If you have a second scorer, compare their record for that over. Most differences are found within one or two overs this way.
Key points: Identify which check failed and by how much; Find the last over that balanced; Work forward ball by ball; Compare all three records for each ball.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CORRECTING A PAPER SCOREBOOK — say:
In this lesson you will learn how to correct a paper scorebook properly. Never use correction fluid, never rub out ink and never scribble over an entry so it cannot be read. Instead, draw a single neat line through the incorrect entry so it remains legible, and write the correct entry beside or above it. If space is tight, use a margin note with a reference to the over and ball. Some scorers initial significant corrections. Remember that a correction in one place usually needs matching corrections elsewhere: for example, moving two runs from runs off the bat to byes changes the batter's score, the bowler's runs and the extras.
Key points: Never use correction fluid or rub out ink; Draw one neat line so the error stays legible; Write the correction beside it or in the margin; Make matching corrections in every section.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CORRECTING DIGITAL RECORDS — say:
In this lesson you will learn how to correct digital records. For an error on the most recent ball, use the undo function and re-enter it. For an earlier error, use the app's edit ball feature if it has one, choosing the exact over and ball. Afterwards, check the batting and bowling figures, who is on strike, and the over count, because editing one ball can change later figures. Avoid deleting and re-entering whole overs during play. Many apps keep a history of changes; where yours does not, keep a short written note of what was changed and why. Always confirm the corrected total with your fellow scorer.
Key points: Undo for the most recent ball; Edit the exact over and ball for older errors; Recheck figures, strike and over count after editing; Note what was changed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AGREEING CORRECTIONS — say:
In this lesson you will learn when corrections need wider agreement. Small corrections that do not change the total, such as moving a run from one batter to another, can be agreed between the two scorers. Corrections that change the total, the wickets or the overs bowled should also be agreed with the umpires, as they are responsible for the correctness of the scores under the Laws, and both captains should be informed, particularly in a close chase. Choose a suitable moment, such as the end of an over or a break, rather than interrupting play. Update the scoreboard promptly once the correction is agreed.
Key points: Scorers agree corrections that do not change the total; Total, wicket or over changes: agree with the umpires; Inform both captains of significant changes; Update the scoreboard once agreed.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CORRECTIONS AFTER SUBMISSION — say:
In this final lesson you will learn what to do if an error is found after the scorecard has been submitted. Do not simply edit a published scorecard on your own. Report the error through the league's results process, explaining what is wrong and providing the evidence from the scorebook. Some corrections, such as a misspelt name, are straightforward. Others, such as a change to the total or the result, could affect points and net run rate, and must be considered by the appropriate league officials under the WFA competition regulations. You will learn more about results administration in WFA1407 Managing Results and Scorecard Submission.
Key points: Do not edit a submitted scorecard on your own; Report through the league's results process; Provide evidence from the scorebook; Result or total changes go to league officials.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WFA1005 Batting and Bowling Scorecards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WFA/TC/WFA1011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hpxFX12KxRc" TargetMode="External"/><Relationship Id="rId2" Type="http://schemas.openxmlformats.org/officeDocument/2006/relationships/hyperlink" Target="https://www.youtube.com/watch?v=upRjwUptfN8" TargetMode="External"/><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WFA/TC/WFA1011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WFA1011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CORRECTING SCORING ERRORS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Intermediate    •    About 35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Find and fix scoring errors calmly: common mistakes, tracing differences over by over, and correcting paper and digital records properly.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WFA1011 Correcting Scoring Errors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WFA/TC/WFA1011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WFA1005 Batting and Bowling Scorecards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WFA1011 – Correcting Scoring Errors teaches you to find and fix mistakes without losing the integrity of the record. You will learn the most common scoring errors, the cross-checks that reveal them, how to trace a difference back to the exact ball, how to correct paper and digital records properly, and how corrections should be agreed and documented, both during the match and after the scorecard has been submitted.</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scorers who have completed WFA1005. Every scorer makes mistakes; good scorers find them quickly and fix them transparently. The skills here support every other module in the pathway and are assessed in the WFA1015 Scorer Practical Assessment.</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WFA1011 Correcting Scoring Errors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WFA1011 Correcting Scoring Errors training module, recognising your ability to find and correct scoring errors transparently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WFA1011 Correcting Scoring Errors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WFA1015 Scorer Practical 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covers the error detection and correction standards assessed in the WFA1015 Scorer Practical Assessment in the WFA Scoring and Statistics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WFA1005 Batting and Bowling Scorecards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Everyone Makes Mistakes   ·   2. The Most Common Errors   ·   3. Checks That Reveal Errors   ·   4. Tracing a Difference   ·   5. Correcting a Paper Scorebook   ·   6. Correcting Digital Records   ·   7. Agreeing Corrections   ·   8. Corrections After Submission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EVERYONE MAKES MISTAKES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All scorers make occasional mistakes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Find errors quickly and correct them openly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hide or quietly overwrite mistakes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Spot, trace, correct and agree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right attitude to scoring errors. Even the most experienced scorers occasionally miss a signal, credit runs to the wrong batter or count a ball twice. What matters is that errors are found quickly and corrected openly, so the final record is accurate and anyone can see what was changed. Hiding or quietly overwriting mistakes damages trust and can create new errors. In this module you will learn a calm, methodical approach: spot the problem through regular checks, trace it to the ball where it happened, correct it properly, and agree it with your fellow scorer and, where needed, the umpires.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MOST COMMON ERRORS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Runs credited to the wrong batter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Byes or leg byes confused with runs off the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Extras counted as legal balls, or balls missed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Wrong bowler or wrong boundary value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errors that occur most often. Runs credited to the wrong batter, usually because the strike was not tracked after an odd number of runs. Byes or leg byes recorded as runs off the bat, or the other way round. Wides and no balls counted as legal balls, giving an over too few deliveries, or legal balls missed, giving an over too many. Wickets credited to the bowler when they should not be, such as run outs. A boundary recorded as a four when it was a six. And an over entered under the wrong bowler. Knowing these patterns helps you know where to look first.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CHECKS THAT REVEAL ERRORS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Batting runs plus extras equal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runs plus b, lb and penalties equal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Six legal balls per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with the other scorer every over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checks that expose errors. The batting check: every batter's runs plus extras must equal the total. The bowling check: bowlers' runs plus byes, leg byes and penalty runs must equal the total. The balls check: each over should contain six legal deliveries, and the total legal balls should match the overs bowled. The wickets check: bowlers' wickets plus run outs and other non-bowler dismissals must equal wickets lost. The comparison check: your record must match your fellow scorer's and the scoreboard. Running these at the end of every over means an error is caught within six balls, which makes it far easier to find.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TRACING A DIFFERENCE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Identify which check failed and by how much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Find the last over that balanced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 forward ball by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Compare all three records for each ball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trace a difference back to its source. Start by identifying which check failed and by how much. If the batting total is two higher than the running tally, look for two runs credited to a batter that were not added to the tally, or that should have been byes. Next, find the last over at which everything balanced, then work forward ball by ball until the difference appears. Compare the bowler's over box, the batting entries and the tally for each ball. If you have a second scorer, compare their record for that over. Most differences are found within one or two overs this 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CORRECTING A PAPER SCOREBOOK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use correction fluid or rub out ink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Draw one neat line so the error stays legible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Write the correction beside it or in the margin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matching corrections in every section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correct a paper scorebook properly. Never use correction fluid, never rub out ink and never scribble over an entry so it cannot be read. Instead, draw a single neat line through the incorrect entry so it remains legible, and write the correct entry beside or above it. If space is tight, use a margin note with a reference to the over and ball. Some scorers initial significant corrections. Remember that a correction in one place usually needs matching corrections elsewhere: for example, moving two runs from runs off the bat to byes changes the batter's score, the bowler's runs and the extras.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CORRECTING DIGITAL RECORDS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Undo for the most recent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Edit the exact over and ball for older errors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Recheck figures, strike and over count after editing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what was changed and why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correct digital records. For an error on the most recent ball, use the undo function and re-enter it. For an earlier error, use the app's edit ball feature if it has one, choosing the exact over and ball. Afterwards, check the batting and bowling figures, who is on strike, and the over count, because editing one ball can change later figures. Avoid deleting and re-entering whole overs during play. Many apps keep a history of changes; where yours does not, keep a short written note of what was changed and why. Always confirm the corrected total with your fellow scorer.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AGREEING CORRECTIONS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Scorers agree corrections that do not change the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Total, wicket or over changes: agree with the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Inform both captains of significant changes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Update the scoreboard once agreed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when corrections need wider agreement. Small corrections that do not change the total, such as moving a run from one batter to another, can be agreed between the two scorers. Corrections that change the total, the wickets or the overs bowled should also be agreed with the umpires, as they are responsible for the correctness of the scores under the Laws, and both captains should be informed, particularly in a close chase. Choose a suitable moment, such as the end of an over or a break, rather than interrupting play. Update the scoreboard promptly once the correction is agreed.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CORRECTIONS AFTER SUBMISSION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edit a submitted scorecard on your own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through the league's results process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Provide evidence from the scorebook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Result or total changes go to league officials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learn what to do if an error is found after the scorecard has been submitted. Do not simply edit a published scorecard on your own. Report the error through the league's results process, explaining what is wrong and providing the evidence from the scorebook. Some corrections, such as a misspelt name, are straightforward. Others, such as a change to the total or the result, could affect points and net run rate, and must be considered by the appropriate league officials under the WFA competition regulations. You will learn more about results administration in WFA1407 Managing Results and Scorecard Submission.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Methods Of Scoring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RunsWktsOvers — compares scoring methods and the checks each one allows.  ·  https://www.youtube.com/watch?v=hpxFX12KxRc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misread signals are a common source of errors; this is a useful refresher.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WFA1005 Batting and Bowling Scorecards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WFA1011 Correcting Scoring Errors.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WFA1011 Correcting Scoring Errors — Official module slides</dc:title>
  <dc:subject>Scoring &amp; Statistics · Ref. WFA/TC/WFA1011</dc:subject>
  <dc:creator>Winn Family Association</dc:creator>
  <cp:lastModifiedBy>Winn Family Association</cp:lastModifiedBy>
  <cp:revision>1</cp:revision>
  <dcterms:created xsi:type="dcterms:W3CDTF">2026-11-02T11:12:19Z</dcterms:created>
  <dcterms:modified xsi:type="dcterms:W3CDTF">2026-11-02T11:12:19Z</dcterms:modified>
</cp:coreProperties>
</file>