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WFA1107 Coaching Wicketkeeping Fundamentals, an official Winn Family Association Training Centre module.
Learn to coach stance, footwork, glovework and standing up to the stumps, with safety at the heart of every drill.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WFA1107 – Coaching Wicketkeeping Fundamentals prepares coaches to support one of the most demanding roles in cricket. You will learn how to coach the stance, when to stand up or back, footwork and moving with the ball, soft hands and glovework, taking throws and stumpings, and the communication and fitness that make a keeper the heartbeat of the fielding side. It is a WFA award, not an ECB qualification; anyone seeking a recognised coaching qualification should follow the official ECB coaching education pathway, such as the ECB Foundation Coach and Core Coach courses.
This module is for coaches who have completed WFA1102 and want to help keepers of any age develop. Keepers are often left to work alone at training, so a coach who can run focused keeping practices makes a real difference. Safety is emphasised throughout, including helmets when standing up to the stumps against a hard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KEEPER'S ROLE AND SAFETY — say:
In this lesson you will learn about the wicketkeeper's role and how to keep keepers safe. The keeper takes more balls than any other fielder, sets the standard for the fielding side and has a key role in run-outs and stumpings. Keepers need gloves, pads and an abdominal guard. When standing up to the stumps against a hard ball, a helmet with a faceguard should be worn, and ECB guidance expects young keepers to wear one. Check that gloves fit well and are in good condition. Keepers spend a long time crouching, so warm-ups should prepare the legs, hips and back. Build volumes gradually to avoid sore hands and knees.
Key points: The keeper is central to the fielding side; Gloves, pads and abdominal guard always; Helmet when standing up to a hard ball; Warm up legs and hips and build volume gradually.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STANCE AND STANDING BACK OR UP — say:
In this lesson you will coach the keeper's stance. The keeper crouches with feet about shoulder width apart, weight on the balls of the feet, gloves together resting lightly in front with fingers pointing down, and head still with eyes level. For pace bowling, the keeper stands back at a distance where the ball arrives at around waist height after bouncing. For spin and slower bowling, the keeper stands up close behind the stumps, ready for stumpings. The keeper should be positioned to see the ball clearly, often just outside the line of off stump. Rise with the bounce of the ball rather than coming up too early.
Key points: Crouch, weight on the balls of the feet; Gloves together, fingers down, head still; Stand back so the ball arrives at waist height; Stand up for spin and slower bowling.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FOOTWORK AND MOVING WITH THE BALL — say:
In this lesson you will coach footwork. Good keepers move their feet to get the body behind or in line with the ball rather than reaching with the hands. For balls down the leg side, the keeper steps across with the outside foot first, keeping the head in line. For wider off-side balls, a side step or shuffle gets them in position. Teach keepers to stay low as they move and to rise with the ball. Use lateral movement drills with cones and feeds that move the keeper side to side. Footwork is the foundation of clean glovework, so give it plenty of time in practice.
Key points: Move the feet, do not just reach; Lead with the outside foot on the leg side; Shuffle or side step for wider balls; Stay low and rise with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SOFT HANDS AND GLOVEWORK — say:
In this lesson you will coach clean glovework. The gloves should work together, with fingers pointing down for lower balls and up or sideways for higher balls, and the hands should give with the ball to cushion it. Encourage keepers to watch the ball right into the gloves and to bring the ball towards the stumps after taking it, ready for a stumping or run-out. Avoid snatching or stabbing at the ball. Use short underarm feeds with tennis or soft balls, then a variety of heights and angles, and finally deliveries from bowlers in the nets. Count clean takes so keepers have a clear measure of progress.
Key points: Gloves work together and give with the ball; Watch the ball right into the gloves; Bring the ball towards the stumps after taking it; Count clean takes to measure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STUMPINGS AND TAKING THROWS — say:
In this lesson you will coach stumpings and taking returns. When standing up, the keeper takes the ball cleanly, then moves the gloves quickly to the stumps to break the wicket while the batter is out of their ground. Under the Laws, the wicket must be broken with the ball or with the hand or arm holding the ball. When taking throws, the keeper moves quickly to a position behind the stumps, gives the fielder a clear target, and takes the ball in front of the stumps where possible before breaking the wicket. Practise run-out scenarios with fielders throwing from different angles.
Key points: Take cleanly, then move quickly to the stumps; Break the wicket with ball or hand holding it; Get behind the stumps and give a clear target; Practise throws from different 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COMMUNICATION, CONCENTRATION AND FITNESS — say:
In this lesson you will look at the mental and physical side of keeping. Keepers are perfectly placed to encourage the bowler and fielders, organise the field with the captain and call for throws and catches. They must concentrate on every single ball of the innings, so teach routines that switch concentration on as the bowler runs in and relax it between deliveries. Keeping is physically demanding, especially for the legs, so include squat, mobility and agility work suited to the player's age. Remind keepers to hydrate and to stretch after sessions. Positive, constant communication from the keeper lifts the whole team.
Key points: Encourage and organise the fielding side; Switch concentration on and off between balls; Develop leg strength, mobility and agility; Hydrate and stretch after sessions.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BNoS1IuR6p0" TargetMode="External"/><Relationship Id="rId2" Type="http://schemas.openxmlformats.org/officeDocument/2006/relationships/hyperlink" Target="https://www.youtube.com/watch?v=HgELsgMop48" TargetMode="External"/><Relationship Id="rId3" Type="http://schemas.openxmlformats.org/officeDocument/2006/relationships/hyperlink" Target="https://www.youtube.com/watch?v=vnhYOJBBXK4"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COACHING WICKETKEEPING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coach stance, footwork, glovework and standing up to the stumps, with safety at the heart of every drill.</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WFA1107 Coaching Wicketkeeping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WFA1107 – Coaching Wicketkeeping Fundamentals prepares coaches to support one of the most demanding roles in cricket. You will learn how to coach the stance, when to stand up or back, footwork and moving with the ball, soft hands and glovework, taking throws and stumpings, and the communication and fitness that make a keeper the heartbeat of the fielding side.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and want to help keepers of any age develop. Keepers are often left to work alone at training, so a coach who can run focused keeping practices makes a real difference. Safety is emphasised throughout, including helmets when standing up to the stumps against a hard ball.</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WFA1107 Coaching Wicketkeeping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WFA1107 Coaching Wicketkeeping Fundamentals training module, recognising your ability to coach safe and effective wicketkeeping technique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WFA1107 Coaching Wicketkeeping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Wicketkeeping Coach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deliver safe, focused wicketkeeping practices,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Keeper's Role and Safety   ·   2. Stance and Standing Back or Up   ·   3. Footwork and Moving with the Ball   ·   4. Soft Hands and Glovework   ·   5. Stumpings and Taking Throws   ·   6. Communication, Concentration and Fitness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KEEPER'S ROLE AND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keeper is central to the fielding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pads and abdominal guard always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 when standing up to a hard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legs and hips and build volume gradually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wicketkeeper's role and how to keep keepers safe. The keeper takes more balls than any other fielder, sets the standard for the fielding side and has a key role in run-outs and stumpings. Keepers need gloves, pads and an abdominal guard. When standing up to the stumps against a hard ball, a helmet with a faceguard should be worn, and ECB guidance expects young keepers to wear one. Check that gloves fit well and are in good condition. Keepers spend a long time crouching, so warm-ups should prepare the legs, hips and back. Build volumes gradually to avoid sore hands and knees.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STANCE AND STANDING BACK OR 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Crouch, weight on the balls of the feet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together, fingers down, head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back so the ball arrives at waist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up for spin and slower bowling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keeper's stance. The keeper crouches with feet about shoulder width apart, weight on the balls of the feet, gloves together resting lightly in front with fingers pointing down, and head still with eyes level. For pace bowling, the keeper stands back at a distance where the ball arrives at around waist height after bouncing. For spin and slower bowling, the keeper stands up close behind the stumps, ready for stumpings. The keeper should be positioned to see the ball clearly, often just outside the line of off stump. Rise with the bounce of the ball rather than coming up too early.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FOOTWORK AND MOVING WITH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the feet, do not just reach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Lead with the outside foot on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Shuffle or side step for wider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and rise with the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footwork. Good keepers move their feet to get the body behind or in line with the ball rather than reaching with the hands. For balls down the leg side, the keeper steps across with the outside foot first, keeping the head in line. For wider off-side balls, a side step or shuffle gets them in position. Teach keepers to stay low as they move and to rise with the ball. Use lateral movement drills with cones and feeds that move the keeper side to side. Footwork is the foundation of clean glovework, so give it plenty of time in practice.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SOFT HANDS AND GLOVEWORK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work together and give with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ball right into the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Bring the ball towards the stumps after taking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clean takes to measure progress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clean glovework. The gloves should work together, with fingers pointing down for lower balls and up or sideways for higher balls, and the hands should give with the ball to cushion it. Encourage keepers to watch the ball right into the gloves and to bring the ball towards the stumps after taking it, ready for a stumping or run-out. Avoid snatching or stabbing at the ball. Use short underarm feeds with tennis or soft balls, then a variety of heights and angles, and finally deliveries from bowlers in the nets. Count clean takes so keepers have a clear measure of progress.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STUMPINGS AND TAKING THROWS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cleanly, then move quickly to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Break the wicket with ball or hand holding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behind the stumps and give a clear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throws from different angles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stumpings and taking returns. When standing up, the keeper takes the ball cleanly, then moves the gloves quickly to the stumps to break the wicket while the batter is out of their ground. Under the Laws, the wicket must be broken with the ball or with the hand or arm holding the ball. When taking throws, the keeper moves quickly to a position behind the stumps, gives the fielder a clear target, and takes the ball in front of the stumps where possible before breaking the wicket. Practise run-out scenarios with fielders throwing from different angles.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COMMUNICATION, CONCENTRATION AND FITNESS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 and organise the fielding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Switch concentration on and off between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Develop leg strength, mobility and agility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Hydrate and stretch after sessions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mental and physical side of keeping. Keepers are perfectly placed to encourage the bowler and fielders, organise the field with the captain and call for throws and catches. They must concentrate on every single ball of the innings, so teach routines that switch concentration on as the bowler runs in and relax it between deliveries. Keeping is physically demanding, especially for the legs, so include squat, mobility and agility work suited to the player's age. Remind keepers to hydrate and to stretch after sessions. Positive, constant communication from the keeper lifts the whole team.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Wicketkeeping Drills - Cricket Coaching Clips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a Cricket Victoria academy coach demonstrating keeping drills.  ·  https://www.youtube.com/watch?v=BNoS1IuR6p0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Paul Nixon: Wicketkeeping Drills | All Out Cricket | Coaching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Wisden Cricket — former England keeper Paul Nixon on practical keeping drills.  ·  https://www.youtube.com/watch?v=HgELsgMop48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5 Essential Wicketkeeping Drills for Keepers and Coaches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Kid — five essential drills aimed at both keepers and coaches.  ·  https://www.youtube.com/watch?v=vnhYOJBBXK4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WFA1107 Coaching Wicketkeeping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WFA1107 Coaching Wicketkeeping Fundamentals — Official module slides</dc:title>
  <dc:subject>Coaching · Ref. WFA/TC/WFA1107</dc:subject>
  <dc:creator>Winn Family Association</dc:creator>
  <cp:lastModifiedBy>Winn Family Association</cp:lastModifiedBy>
  <cp:revision>1</cp:revision>
  <dcterms:created xsi:type="dcterms:W3CDTF">2026-11-02T11:12:29Z</dcterms:created>
  <dcterms:modified xsi:type="dcterms:W3CDTF">2026-11-02T11:12:29Z</dcterms:modified>
</cp:coreProperties>
</file>