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WFA1105 Coaching Bowling Fundamentals, an official Winn Family Association Training Centre module.
Learn how to coach a safe, repeatable bowling action, run-up, grip and accuracy, with sensible workload management.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WFA/TC/WFA1105.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WFA1105 – Coaching Bowling Fundamentals helps coaches teach the key elements of bowling. You will learn how to coach the grip, a balanced run-up, the gather and delivery stride, a safe and repeatable action, follow-through, accuracy work and the basics of spin, while applying the Laws on a fair delivery and sensible workload management for young bowlers. It is a WFA award, not an ECB qualification; anyone seeking a recognised coaching qualification should follow the official ECB coaching education pathway, such as the ECB Foundation Coach and Core Coach courses.
This module is for coaches who have completed WFA1102 and want to develop bowlers of any age. It is not a substitute for medical or physiotherapy advice about injuries. It is recommended preparation for WFA1112 Coaching Tactics and Match Scenarios and WFA1114 Leading a Supervised Coaching Session, and pairs well with the WFA Bowling player modules.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WFA1102 Planning a Cricket Coaching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BOWLING SAFETY AND WORKLOAD — say:
In this lesson you will look at keeping bowlers safe. Bowling, especially fast bowling, places heavy loads on the back, knees and ankles, particularly in growing bodies. The ECB publishes fast bowling directives for young players that limit spells and overs by age, and coaches should follow them in both matches and training. Make sure bowlers warm up properly, wear suitable footwear and build up their workload gradually at the start of the season. Encourage players to report pain, and never ask anyone to bowl through it. This module is not a substitute for medical or physiotherapy advice, so refer persistent pain to a qualified professional.
Key points: Bowling places high loads on growing bodies; Follow ECB fast bowling directives for juniors; Warm up and build workload gradually; Never bowl through pain; seek professional advice.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GRIP — say:
In this lesson you will learn to coach a basic bowling grip. For seam bowling, the ball is held with the first and second fingers either side of the seam, slightly apart, with the thumb resting underneath on the seam. The seam points upright towards the batter, or slightly angled to encourage swing. The ball should be held in the fingers, not the palm, with a gap between ball and palm. Younger players with smaller hands may need three fingers on top or a smaller ball. Encourage players to hold the ball loosely enough to keep the wrist relaxed. Keep it simple and focus on a consistent, comfortable grip.
Key points: First and second fingers either side of the seam; Thumb resting underneath on the seam; Hold in the fingers, not the palm; Smaller hands may use three fingers or a smaller 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RUN-UP AND GATHER — say:
In this lesson you will coach the run-up and gather. The run-up should be smooth, rhythmical and repeatable, building speed gradually rather than sprinting flat out. It does not need to be long, and young bowlers often benefit from a short run-up of a handful of strides. Help bowlers measure and mark their run-up so they can repeat it. At the end of the run-up, the bowler gathers, often with a small jump or bound, bringing the body into a balanced position ready to deliver. A good gather keeps the head steady and the eyes on the target. Rhythm and repeatability matter more than raw speed.
Key points: Smooth, rhythmical, repeatable run-up; Short run-ups suit young bowlers; Measure and mark the run-up; Balanced gather with eyes on the target.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DELIVERY STRIDE AND ACTION — say:
In this lesson you will coach the delivery stride and action. The back foot lands, the front arm reaches up towards the target, and the head stays steady and looking at the batter. The front foot lands in line, and the bowling arm comes over close to the head. A key principle for safety is alignment: the hips and shoulders should work together. Mixed actions, where the hips and shoulders point in very different directions, are associated with back injury in young fast bowlers. If you suspect a mixed action, seek advice from an experienced coach rather than making major changes yourself. Encourage a natural, comfortable action wherever possible.
Key points: Front arm reaches towards the target; Head steady, eyes on the batter; Hips and shoulders aligned and working together; Seek advice if you suspect a mixed 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FOLLOW-THROUGH AND THE FAIR DELIVERY — say:
In this lesson you will coach the follow-through and the Laws on a fair delivery. After release, the bowler should continue moving towards the target, letting the momentum dissipate safely, then move off the pitch to avoid damaging the protected area. Under the Laws, a delivery is a no-ball if part of the front foot is not behind the popping crease, whether grounded or raised, or if the back foot does not land within and not touching the return crease. The arm must not straighten during delivery. In T20 playing conditions, a front-foot no-ball is followed by a free hit. Practise with crease markings so bowlers learn good habits.
Key points: Follow through towards the target, then off the pitch; Some part of the front foot behind the popping crease; Back foot within and not touching the return crease; Front-foot no-balls bring a free hit in T20.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ACCURACY AND TARGET WORK — say:
In this lesson you will look at developing accuracy. Line and length win matches, especially in T20 where loose balls are punished. Use targets such as cones, mats or marked zones on the pitch to give bowlers clear goals and immediate feedback. Start with shorter distances for younger players and gradually lengthen. Simple competitions, like scoring points for hitting a target zone or the stumps, keep practice engaging. Encourage bowlers to bowl in spells that resemble a match, such as an over of six balls, and to review what happened after each over. Accuracy comes from a repeatable action, so link this work back to rhythm and alignment.
Key points: Line and length win matches; Use targets and zones for instant feedback; Shorten distances for younger players; Practise in match-like overs and review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INTRODUCING SPIN BOWLING — say:
In this lesson you will introduce the basics of spin. Finger spin, such as off spin for a right-armer, uses the first and second fingers across the seam, turning the ball with a clockwise twist of the fingers and wrist. Wrist spin uses the wrist and third finger to impart spin from the back of the hand. Encourage spinners to approach with a short, controlled run, to stay side on and to give the ball some flight. Flight and accuracy matter more than huge turn at first. Use soft or tennis balls and targets to build confidence, and celebrate effort as spin takes time to master.
Key points: Finger spin turns the ball with fingers and wrist; Wrist spin uses the wrist and third finger; Short run, side on and give the ball flight; Accuracy and flight before big 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WFA1102 Planning a Cricket Coaching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WFA/TC/WFA1105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WFA/TC/WFA1105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ZZBEo9GSIH8" TargetMode="External"/><Relationship Id="rId2" Type="http://schemas.openxmlformats.org/officeDocument/2006/relationships/hyperlink" Target="https://www.youtube.com/watch?v=aPYEw3kxOzs" TargetMode="External"/><Relationship Id="rId3" Type="http://schemas.openxmlformats.org/officeDocument/2006/relationships/hyperlink" Target="https://www.youtube.com/watch?v=rwWUDT4i388"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WFA/TC/WFA1105</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WFA1105</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COACHING BOWLING FUNDAMENTALS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Coaching    •    Intermediate    •    About 40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how to coach a safe, repeatable bowling action, run-up, grip and accuracy, with sensible workload management.</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WFA1105 Coaching Bowling Fundamentals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WFA/TC/WFA1105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Coaching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WFA1102 Planning a Cricket Coaching Session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WFA1105 – Coaching Bowling Fundamentals helps coaches teach the key elements of bowling. You will learn how to coach the grip, a balanced run-up, the gather and delivery stride, a safe and repeatable action, follow-through, accuracy work and the basics of spin, while applying the Laws on a fair delivery and sensible workload management for young bowlers. It is a WFA award, not an ECB qualification; anyone seeking a recognised coaching qualification should follow the official ECB coaching education pathway, such as the ECB Foundation Coach and Core Coach courses.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coaches who have completed WFA1102 and want to develop bowlers of any age. It is not a substitute for medical or physiotherapy advice about injuries. It is recommended preparation for WFA1112 Coaching Tactics and Match Scenarios and WFA1114 Leading a Supervised Coaching Session, and pairs well with the WFA Bowling player modules.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WFA1105 Coaching Bowling Fundamentals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WFA1105 Coaching Bowling Fundamentals training module, recognising your ability to coach safe, repeatable and accurate bowling fundamentals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WFA1105 Coaching Bowling Fundamentals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Bowling Coach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Recognises that you can coach safe, progressive bowling practices, and counts towards the recommended preparation for WFA1114 Leading a Supervised Coaching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WFA1102 Planning a Cricket Coaching Session</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Bowling Safety and Workload   ·   2. The Grip   ·   3. Run-Up and Gather   ·   4. Delivery Stride and Action   ·   5. Follow-Through and the Fair Delivery   ·   6. Accuracy and Target Work   ·   7. Introducing Spin Bowling</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BOWLING SAFETY AND WORKLOAD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Bowling places high loads on growing bodies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ECB fast bowling directives for juniors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Warm up and build workload gradually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bowl through pain; seek professional advice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keeping bowlers safe. Bowling, especially fast bowling, places heavy loads on the back, knees and ankles, particularly in growing bodies. The ECB publishes fast bowling directives for young players that limit spells and overs by age, and coaches should follow them in both matches and training. Make sure bowlers warm up properly, wear suitable footwear and build up their workload gradually at the start of the season. Encourage players to report pain, and never ask anyone to bowl through it. This module is not a substitute for medical or physiotherapy advice, so refer persistent pain to a qualified professional.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GRIP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First and second fingers either side of the seam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Thumb resting underneath on the seam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Hold in the fingers, not the palm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Smaller hands may use three fingers or a smaller ball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coach a basic bowling grip. For seam bowling, the ball is held with the first and second fingers either side of the seam, slightly apart, with the thumb resting underneath on the seam. The seam points upright towards the batter, or slightly angled to encourage swing. The ball should be held in the fingers, not the palm, with a gap between ball and palm. Younger players with smaller hands may need three fingers on top or a smaller ball. Encourage players to hold the ball loosely enough to keep the wrist relaxed. Keep it simple and focus on a consistent, comfortable grip.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RUN-UP AND GATHER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Smooth, rhythmical, repeatable run-up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run-ups suit young bowlers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Measure and mark the run-up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Balanced gather with eyes on the target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coach the run-up and gather. The run-up should be smooth, rhythmical and repeatable, building speed gradually rather than sprinting flat out. It does not need to be long, and young bowlers often benefit from a short run-up of a handful of strides. Help bowlers measure and mark their run-up so they can repeat it. At the end of the run-up, the bowler gathers, often with a small jump or bound, bringing the body into a balanced position ready to deliver. A good gather keeps the head steady and the eyes on the target. Rhythm and repeatability matter more than raw speed.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DELIVERY STRIDE AND ACTION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Front arm reaches towards the target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Head steady, eyes on the batter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Hips and shoulders aligned and working together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Seek advice if you suspect a mixed action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coach the delivery stride and action. The back foot lands, the front arm reaches up towards the target, and the head stays steady and looking at the batter. The front foot lands in line, and the bowling arm comes over close to the head. A key principle for safety is alignment: the hips and shoulders should work together. Mixed actions, where the hips and shoulders point in very different directions, are associated with back injury in young fast bowlers. If you suspect a mixed action, seek advice from an experienced coach rather than making major changes yourself. Encourage a natural, comfortable action wherever possible.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FOLLOW-THROUGH AND THE FAIR DELIVERY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through towards the target, then off the pitch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Some part of the front foot behind the popping crease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 foot within and not touching the return crease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Front-foot no-balls bring a free hit in T20</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coach the follow-through and the Laws on a fair delivery. After release, the bowler should continue moving towards the target, letting the momentum dissipate safely, then move off the pitch to avoid damaging the protected area. Under the Laws, a delivery is a no-ball if part of the front foot is not behind the popping crease, whether grounded or raised, or if the back foot does not land within and not touching the return crease. The arm must not straighten during delivery. In T20 playing conditions, a front-foot no-ball is followed by a free hit. Practise with crease markings so bowlers learn good habits.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ACCURACY AND TARGET WORK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Line and length win matches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targets and zones for instant feedback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Shorten distances for younger players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Practise in match-like overs and review them</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developing accuracy. Line and length win matches, especially in T20 where loose balls are punished. Use targets such as cones, mats or marked zones on the pitch to give bowlers clear goals and immediate feedback. Start with shorter distances for younger players and gradually lengthen. Simple competitions, like scoring points for hitting a target zone or the stumps, keep practice engaging. Encourage bowlers to bowl in spells that resemble a match, such as an over of six balls, and to review what happened after each over. Accuracy comes from a repeatable action, so link this work back to rhythm and alignment.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INTRODUCING SPIN BOWLING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Finger spin turns the ball with fingers and wrist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Wrist spin uses the wrist and third finger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run, side on and give the ball flight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Accuracy and flight before big turn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introduce the basics of spin. Finger spin, such as off spin for a right-armer, uses the first and second fingers across the seam, turning the ball with a clockwise twist of the fingers and wrist. Wrist spin uses the wrist and third finger to impart spin from the back of the hand. Encourage spinners to approach with a short, controlled run, to stay side on and to give the ball some flight. Flight and accuracy matter more than huge turn at first. Use soft or tennis balls and targets to build confidence, and celebrate effort as spin takes time to master.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Stuart Broad's fast-bowling masterclass! 🏏  | Kids Coaching Clinic | Sky Sports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Sky Sports Cricket — Stuart Broad coaching young fast bowlers at a kids' clinic.  ·  https://www.youtube.com/watch?v=ZZBEo9GSIH8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Bowling Fundamentals for BEGINNERS | Fast Bowling Drills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 WKD — a beginner-friendly guide to bowling fundamentals and drills.  ·  https://www.youtube.com/watch?v=aPYEw3kxOzs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Cricket Coaching Fast Bowling Drills For Beginners | Tips &amp; Drills | How To Bowl Fast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First Class Cricket Academy - Cricket Coaching — simple fast-bowling drills and tips for beginners.  ·  https://www.youtube.com/watch?v=rwWUDT4i388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WFA1102 Planning a Cricket Coaching Session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WFA1105 Coaching Bowling Fundamentals.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WFA1105 Coaching Bowling Fundamentals — Official module slides</dc:title>
  <dc:subject>Coaching · Ref. WFA/TC/WFA1105</dc:subject>
  <dc:creator>Winn Family Association</dc:creator>
  <cp:lastModifiedBy>Winn Family Association</cp:lastModifiedBy>
  <cp:revision>1</cp:revision>
  <dcterms:created xsi:type="dcterms:W3CDTF">2026-11-03T16:11:41Z</dcterms:created>
  <dcterms:modified xsi:type="dcterms:W3CDTF">2026-11-03T16:11:41Z</dcterms:modified>
</cp:coreProperties>
</file>