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WFA1104 Coaching Batting Fundamentals, an official Winn Family Association Training Centre module.
Learn how to coach grip, stance, backlift and basic front- and back-foot shots safely and progressively.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WFA1104 – Coaching Batting Fundamentals equips coaches to teach the building blocks of batting. You will learn how to coach the grip, stance and backlift, front-foot and back-foot movements, the straight drive and defensive shots, and basic running between the wickets, using safe, progressive practices such as drop feeds, throw-downs and target games. It is a WFA award, not an ECB qualification; anyone seeking a recognised coaching qualification should follow the official ECB coaching education pathway, such as the ECB Foundation Coach and Core Coach courses.
This module is for coaches who have completed WFA1102 Planning a Cricket Coaching Session and want to help batters of all ages improve. It pairs well with the WFA Batting player modules and with WFA1109 Designing Skill Progressions. It is also recommended preparation for WFA1112 Coaching Tactics and Match Scenarios and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BATTING SAFETY FOR COACHES — say:
In this lesson you will look at safety before coaching batting. Batters facing a hard ball should wear a helmet with a faceguard, pads, gloves and an abdominal guard, and helmets are expected for young players facing a hard ball in line with ECB guidance. Make sure feeders and fielders stand in safe positions and that other groups are not in the line of hitting. Use softer balls for early technical work and for large groups. Check that bats are the right size and weight for each player, because an oversized bat makes good technique almost impossible and increases injury risk. Keep plenty of space between batters who are shadow batting.
Key points: Full protective equipment for hard-ball batting; Keep feeders and other groups out of the hitting line; Use softer balls for early technique; Check bat size and weight suit the player.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COACHING THE GRIP — say:
In this lesson you will learn how to coach a sound grip. A common method is to pick the bat up from the ground with both hands close together near the top of the handle, with the V shapes formed by thumb and forefinger pointing roughly between the splice and the outside edge. For a right-hander, the left hand is on top and the right hand below. The grip should be relaxed rather than tight, with the top hand doing most of the controlling. Check grips regularly, as players often drift into habits that cause the bat to close or open. Remember that some variation is normal and comfortable players often grip slightly differently.
Key points: Hands together near the top of the handle; V shapes between splice and outside edge; Relaxed grip with top hand in control; Check grips regularly for drift.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STANCE AND BACKLIFT — say:
In this lesson you will coach a balanced stance and backlift. The batter stands side on with feet about shoulder width apart, either side of the batting crease, knees slightly flexed and weight evenly balanced. The head should be still, level and looking at the bowler, with eyes level. The backlift should go back towards the stumps or slip in a smooth movement, ready to come down straight. A good test is whether the batter can move easily forwards or backwards from the stance. Watch for players who are too open, too crouched or whose heads fall over to the off side. Balance and a still head are the priorities.
Key points: Side on, feet shoulder width, knees flexed; Head still, level and facing the bowler; Backlift smooth and ready to come down straight; Balance and stillness are the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FRONT-FOOT SHOTS — say:
In this lesson you will learn to coach front-foot play, starting with the forward defence and straight drive. The head leads towards the line of the ball, the front foot steps to the pitch of the ball and the front knee bends. The bat comes down straight, close to the front pad, with the top hand in control. For the defence, the bat angles down with soft hands so the ball drops nearby. For the drive, the bat follows through towards the target. Progress from shadow batting to a drop feed, then a bobble feed and throw-downs. Keep the coaching points simple, such as head, foot, straight bat.
Key points: Head leads, front foot to the pitch of the ball; Straight bat close to the front pad; Soft hands for defence, follow through for drive; Progress from shadow to drop feed to throw-downs.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BACK-FOOT SHOTS — say:
In this lesson you will coach back-foot play for shorter deliveries. The back foot moves back and across towards the off stump, staying parallel to the crease, so the batter gets in line and gains time. The head stays still and over the ball. For the back-foot defence, the bat is straight, with the top hand high and the bottom hand relaxed. For the back-foot punch or drive, the batter stays tall and drives through the line. Use throw-downs that bounce at a safe, controlled height, ideally with tennis or softer balls at first. Always build back-foot practice carefully and never use deliberately unsafe short-pitched feeds with beginners.
Key points: Back foot moves back and across, parallel to crease; Head still and over the ball; Top hand high, bottom hand relaxed; Use controlled, safe feeds with softer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RUNNING BETWEEN THE WICKETS — say:
In this lesson you will coach running between the wickets, which wins and loses many T20 matches. Teach the three calls: yes, no and wait, called loudly and early. The batter who can see the ball best usually makes the call, so normally the striker calls for shots in front of the wicket and the non-striker for shots behind. Teach players to back up at the non-striker's end, to run the bat in along the ground to make their ground, and to turn facing the ball. Use relay races and running games that include calling, so players practise decision-making rather than just running.
Key points: Clear calls: yes, no and wait; Striker calls in front, non-striker behind; Back up and run the bat in along the ground; Turn facing the ball and use calling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PRACTICES AND FEEDING METHODS — say:
In this lesson you will look at practical feeding methods. A drop feed, where the ball is dropped from a safe height to the side, is ideal for developing front-foot drives. A bobble feed rolls or bounces the ball gently from the side. Side-arm or underarm throw-downs from a safe distance add pace and line. Bowling machines can be useful but should only be operated by trained adults following the manufacturer's safety instructions. Set targets such as cones or gates to give purpose and feedback. Keep groups small so batters get plenty of repetitions, and rotate roles between batting, feeding and fielding.
Key points: Drop and bobble feeds for early technique; Throw-downs add pace from a safe distance; Bowling machines only by trained adults; Targets and small groups maximise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KhKhlJpjW10" TargetMode="External"/><Relationship Id="rId2" Type="http://schemas.openxmlformats.org/officeDocument/2006/relationships/hyperlink" Target="https://www.youtube.com/watch?v=ZGPXm8yAKVg" TargetMode="External"/><Relationship Id="rId3" Type="http://schemas.openxmlformats.org/officeDocument/2006/relationships/hyperlink" Target="https://www.youtube.com/watch?v=gn962_OW7_E"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COACHING BATTING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coach grip, stance, backlift and basic front- and back-foot shots safely and progressively.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WFA1104 Coaching Batting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WFA1104 – Coaching Batting Fundamentals equips coaches to teach the building blocks of batting. You will learn how to coach the grip, stance and backlift, front-foot and back-foot movements, the straight drive and defensive shots, and basic running between the wickets, using safe, progressive practices such as drop feeds, throw-downs and target games.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Planning a Cricket Coaching Session and want to help batters of all ages improve. It pairs well with the WFA Batting player modules and with WFA1109 Designing Skill Progressions. It is also recommended preparation for WFA1112 Coaching Tactics and Match Scenarios and WFA1114 Leading a Supervised Coaching Session.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WFA1104 Coaching Batting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WFA1104 Coaching Batting Fundamentals training module, recognising your ability to coach the fundamentals of batting safely and effectively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WFA1104 Coaching Batting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Batting Coach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plan and deliver safe, progressive batting practices,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Batting Safety for Coaches   ·   2. Coaching the Grip   ·   3. Stance and Backlift   ·   4. Front-Foot Shots   ·   5. Back-Foot Shots   ·   6. Running Between the Wickets   ·   7. Practices and Feeding Methods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SAFETY FOR COACHES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protective equipment for hard-ball batting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feeders and other groups out of the hitting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softer balls for early technique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bat size and weight suit the player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safety before coaching batting. Batters facing a hard ball should wear a helmet with a faceguard, pads, gloves and an abdominal guard, and helmets are expected for young players facing a hard ball in line with ECB guidance. Make sure feeders and fielders stand in safe positions and that other groups are not in the line of hitting. Use softer balls for early technical work and for large groups. Check that bats are the right size and weight for each player, because an oversized bat makes good technique almost impossible and increases injury risk. Keep plenty of space between batters who are shadow batting.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COACHING THE GRIP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Hands together near the top of the handle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 shapes between splice and outside edge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Relaxed grip with top hand in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grips regularly for drift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coach a sound grip. A common method is to pick the bat up from the ground with both hands close together near the top of the handle, with the V shapes formed by thumb and forefinger pointing roughly between the splice and the outside edge. For a right-hander, the left hand is on top and the right hand below. The grip should be relaxed rather than tight, with the top hand doing most of the controlling. Check grips regularly, as players often drift into habits that cause the bat to close or open. Remember that some variation is normal and comfortable players often grip slightly differently.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STANCE AND BACKLIFT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Side on, feet shoulder width, knees flexed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still, level and facing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Backlift smooth and ready to come down straight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and stillness are the priorities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a balanced stance and backlift. The batter stands side on with feet about shoulder width apart, either side of the batting crease, knees slightly flexed and weight evenly balanced. The head should be still, level and looking at the bowler, with eyes level. The backlift should go back towards the stumps or slip in a smooth movement, ready to come down straight. A good test is whether the batter can move easily forwards or backwards from the stance. Watch for players who are too open, too crouched or whose heads fall over to the off side. Balance and a still head are the priorities.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FRONT-FOOT SHOTS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leads, front foot to the pitch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Straight bat close to the front pad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Soft hands for defence, follow through for drive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from shadow to drop feed to throw-downs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coach front-foot play, starting with the forward defence and straight drive. The head leads towards the line of the ball, the front foot steps to the pitch of the ball and the front knee bends. The bat comes down straight, close to the front pad, with the top hand in control. For the defence, the bat angles down with soft hands so the ball drops nearby. For the drive, the bat follows through towards the target. Progress from shadow batting to a drop feed, then a bobble feed and throw-downs. Keep the coaching points simple, such as head, foot, straight bat.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BACK-FOOT SHOTS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moves back and across, parallel to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still and over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hand high, bottom hand relaxed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controlled, safe feeds with softer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back-foot play for shorter deliveries. The back foot moves back and across towards the off stump, staying parallel to the crease, so the batter gets in line and gains time. The head stays still and over the ball. For the back-foot defence, the bat is straight, with the top hand high and the bottom hand relaxed. For the back-foot punch or drive, the batter stays tall and drives through the line. Use throw-downs that bounce at a safe, controlled height, ideally with tennis or softer balls at first. Always build back-foot practice carefully and never use deliberately unsafe short-pitched feeds with beginners.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RUNNING BETWEEN THE WICKETS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calls: yes, no and wait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 calls in front, non-striker behind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up and run the bat in along the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facing the ball and use calling games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running between the wickets, which wins and loses many T20 matches. Teach the three calls: yes, no and wait, called loudly and early. The batter who can see the ball best usually makes the call, so normally the striker calls for shots in front of the wicket and the non-striker for shots behind. Teach players to back up at the non-striker's end, to run the bat in along the ground to make their ground, and to turn facing the ball. Use relay races and running games that include calling, so players practise decision-making rather than just running.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PRACTICES AND FEEDING METHODS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Drop and bobble feeds for early technique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Throw-downs add pace from a safe distance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machines only by trained adults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Targets and small groups maximise learning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practical feeding methods. A drop feed, where the ball is dropped from a safe height to the side, is ideal for developing front-foot drives. A bobble feed rolls or bounces the ball gently from the side. Side-arm or underarm throw-downs from a safe distance add pace and line. Bowling machines can be useful but should only be operated by trained adults following the manufacturer's safety instructions. Set targets such as cones or gates to give purpose and feedback. Keep groups small so batters get plenty of repetitions, and rotate roles between batting, feeding and fielding.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Practice Cricket Batting at Home | Serious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Serious Cricket — an ECB Level 3 coach on simple batting practices players can repeat.  ·  https://www.youtube.com/watch?v=KhKhlJpjW10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IMPROVE your BATTING footwork | Cricket Batting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footwork drills that progress from beginner to more advanced.  ·  https://www.youtube.com/watch?v=ZGPXm8yAKVg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Middle EVERY BALL with these CRICKET BATTING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batting drills focused on timing and hitting the middle of the bat.  ·  https://www.youtube.com/watch?v=gn962_OW7_E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WFA1104 Coaching Batting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WFA1104 Coaching Batting Fundamentals — Official module slides</dc:title>
  <dc:subject>Coaching · Ref. WFA/TC/WFA1104</dc:subject>
  <dc:creator>Winn Family Association</dc:creator>
  <cp:lastModifiedBy>Winn Family Association</cp:lastModifiedBy>
  <cp:revision>1</cp:revision>
  <dcterms:created xsi:type="dcterms:W3CDTF">2026-11-02T11:12:28Z</dcterms:created>
  <dcterms:modified xsi:type="dcterms:W3CDTF">2026-11-02T11:12:28Z</dcterms:modified>
</cp:coreProperties>
</file>