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WFA705 Chasing a Target, an official Winn Family Association Training Centre module.
Learn how to plan and pace a T20 run chase using the required rate, wickets in hand and clear batting roles.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WFA/TC/WFA705.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WFA705 – Chasing a Target teaches you how to plan a successful run chase in a twenty-over match. You will learn to break a target into manageable chunks, use the required run rate as a guide rather than a panic button, manage wickets and partnerships, and adapt when the chase gets ahead or falls behind. The module also covers calm communication from the dugout and handling shortened, rain-affected chases.
This module is for captains and batters who want to make better decisions when batting second. It follows WFA704 Setting a Defensible T20 Target and contributes to WFA714 Match Scenarios and Tactical Decisions. You will finish with a practical approach to chasing that you can use in Winn Family T-20 League, Winter Cup and Pat McDonald Tournament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WFA704 Setting a Defensible T20 Target.
Passing this module unlocks: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ADVANTAGE OF CHASING — say:
In this lesson you will learn why many teams like to chase. Batting second, you know exactly what you need, so every decision can be measured against the target. You can plan when to take risks and when to rotate strike. The challenge is that pressure builds if the required rate climbs, and a chase can slip away quickly. Good chasing teams stay calm, trust their plan and keep checking the situation. In this module you will learn how to turn the advantage of a known target into a win.
Key points: You know exactly what you need; Decisions can be measured against the target; Pressure builds if the rate climbs; Calm, planned chases win more often.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BREAKING THE TARGET INTO CHUNKS — say:
In this lesson you will learn to break a target into smaller pieces. A target of one hundred and fifty can feel big, but split into phases it looks manageable: perhaps forty-five in the powerplay, around sixty in the middle overs and the rest at the death. Some teams think in blocks of five overs. Smaller targets help batters focus on the next few overs instead of the whole total. Share the chunks clearly with the batters at the crease and those waiting to bat. Update them whenever a wicket falls or a big over changes the picture.
Key points: Split the target into phases or five-over blocks; Smaller targets reduce pressure; Focus on the next few overs; Share the chunks with all batters.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USING THE REQUIRED RUN RATE — say:
In this lesson you will learn to use the required run rate. The required rate is the runs still needed divided by the overs remaining. For example, sixty needed from six overs is ten an over. It is a guide, not a panic button. Early in a chase, a slightly high required rate is fine if you have wickets in hand. Late in a chase, the rate matters more because there are fewer balls to recover. Keep a simple running check, and remember that an over shown as twelve point three means twelve overs and three balls.
Key points: Required rate equals runs needed divided by overs left; A guide, not a panic button; Matters more late in the chase; Twelve point three means twelve overs and three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WICKETS AND PARTNERSHIPS — say:
In this lesson you will look at wickets in a chase. Wickets in hand give you freedom to attack later. Losing quick wickets forces new batters to settle while the rate climbs, which is how chases collapse. Partnerships are the backbone of a chase. Two batters who rotate strike and hit bad balls can chip away at any target. If wickets fall, the new batter should be given a few balls to settle while the set batter takes on more risk. Talk between overs and keep each other calm. A single extra partnership of thirty can change the whole chase.
Key points: Wickets in hand allow late aggression; Quick wickets are how chases collapse; Partnerships are the backbone of a chase; Set batters take risk while new batters settle.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WHEN YOU ARE AHEAD OR BEHIND — say:
In this lesson you will learn to adapt your chase. If you are well ahead of the rate, there is no need to take big risks. Keep rotating strike, punish bad balls and let the target come to you. If you are behind, decide which bowler or over to target rather than swinging at everything. Match-ups matter: a hitter might target a particular bowler or the shorter boundary. Avoid a sudden panic that brings several wickets in one over. Small, planned accelerations are far more reliable than desperate slogging. Pick your moment, commit to it and then reassess.
Key points: Ahead: reduce risk, rotate strike; Behind: choose which bowler to target; Use match-ups and the shorter boundary; Planned acceleration beats panic.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DUGOUT'S ROLE — say:
In this lesson you will learn how the rest of the team supports a chase. The captain or a nominated player should keep track of the required rate and pass simple messages to the batters through incoming players or at breaks. Next batters must be padded and ready so no time is lost. The dugout should stay positive and avoid shouting conflicting instructions. A quiet, organised bench helps batters at the crease think clearly. Make sure messages are short and consistent, such as a target for the next two overs.
Key points: Track the required rate in the dugout; Pass short, consistent messages; Keep the next batters padded and ready; A calm bench helps batters think.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SHORTENED AND RAIN-AFFECTED CHASES — say:
In this lesson you will look at chases affected by weather or delays. When a match is shortened, the target may be revised using a method set out in the competition playing conditions, which in professional cricket is usually the Duckworth-Lewis-Stern method. Amateur leagues sometimes use simpler methods. The fielding restrictions and bowler limits may also change with the number of overs. Always check the WFA competition regulations and confirm the revised target with the umpires and scorers before play restarts, so your batters know exactly what they need. Clarity removes doubt at a tense moment.
Key points: Shortened matches may have revised targets; Methods are set by competition playing conditions; Powerplay and bowler limits may change; Confirm revised targets with umpires and scorers.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WFA704 Setting a Defensible T20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ECE4hq7fVK4" TargetMode="External"/><Relationship Id="rId2" Type="http://schemas.openxmlformats.org/officeDocument/2006/relationships/hyperlink" Target="https://www.youtube.com/watch?v=eA9fCpyI7Bc"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WFA/TC/WFA705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WFA705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CHASING A TARGET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to plan and pace a T20 run chase using the required rate, wickets in hand and clear batting roles.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WFA705 Chasing a Target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WFA/TC/WFA705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WFA704 Setting a Defensible T20 Target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WFA705 – Chasing a Target teaches you how to plan a successful run chase in a twenty-over match. You will learn to break a target into manageable chunks, use the required run rate as a guide rather than a panic button, manage wickets and partnerships, and adapt when the chase gets ahead or falls behind. The module also covers calm communication from the dugout and handling shortened, rain-affected chases.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and batters who want to make better decisions when batting second. It follows WFA704 Setting a Defensible T20 Target and contributes to WFA714 Match Scenarios and Tactical Decisions. You will finish with a practical approach to chasing that you can use in Winn Family T-20 League, Winter Cup and Pat McDonald Tournament matches.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WFA705 Chasing a Target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WFA705 Chasing a Target training module, recognising your ability to plan, pace and communicate a successful run chase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WFA705 Chasing a Target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contributes to unlocking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WFA704 Setting a Defensible T20 Target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advantage of chasing   ·   2. Breaking the target into chunks   ·   3. Using the required run rate   ·   4. Wickets and partnerships   ·   5. When you are ahead or behind   ·   6. The dugout's role   ·   7. Shortened and rain-affected chases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ADVANTAGE OF CHASING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know exactly what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Decisions can be measured against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Pressure builds if the rate climbs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Calm, planned chases win more often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many teams like to chase. Batting second, you know exactly what you need, so every decision can be measured against the target. You can plan when to take risks and when to rotate strike. The challenge is that pressure builds if the required rate climbs, and a chase can slip away quickly. Good chasing teams stay calm, trust their plan and keep checking the situation. In this module you will learn how to turn the advantage of a known target into a win.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BREAKING THE TARGET INTO CHUNKS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Split the target into phases or five-over blocks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Smaller targets reduce pressure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on the next few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the chunks with all batters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break a target into smaller pieces. A target of one hundred and fifty can feel big, but split into phases it looks manageable: perhaps forty-five in the powerplay, around sixty in the middle overs and the rest at the death. Some teams think in blocks of five overs. Smaller targets help batters focus on the next few overs instead of the whole total. Share the chunks clearly with the batters at the crease and those waiting to bat. Update them whenever a wicket falls or a big over changes the picture.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THE REQUIRED RUN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Required rate equals runs needed divided by overs left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guide, not a panic button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Matters more late in the chase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Twelve point three means twelve overs and three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use the required run rate. The required rate is the runs still needed divided by the overs remaining. For example, sixty needed from six overs is ten an over. It is a guide, not a panic button. Early in a chase, a slightly high required rate is fine if you have wickets in hand. Late in a chase, the rate matters more because there are fewer balls to recover. Keep a simple running check, and remember that an over shown as twelve point three means twelve overs and three balls.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WICKETS AND PARTNERSHIPS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in hand allow late aggression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Quick wickets are how chases collapse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Partnerships are the backbone of a chase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batters take risk while new batters settle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wickets in a chase. Wickets in hand give you freedom to attack later. Losing quick wickets forces new batters to settle while the rate climbs, which is how chases collapse. Partnerships are the backbone of a chase. Two batters who rotate strike and hit bad balls can chip away at any target. If wickets fall, the new batter should be given a few balls to settle while the set batter takes on more risk. Talk between overs and keep each other calm. A single extra partnership of thirty can change the whole chase.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YOU ARE AHEAD OR BEHIND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Ahead: reduce risk, rotate strike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Behind: choose which bowler to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match-ups and the shorter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Planned acceleration beats panic</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adapt your chase. If you are well ahead of the rate, there is no need to take big risks. Keep rotating strike, punish bad balls and let the target come to you. If you are behind, decide which bowler or over to target rather than swinging at everything. Match-ups matter: a hitter might target a particular bowler or the shorter boundary. Avoid a sudden panic that brings several wickets in one over. Small, planned accelerations are far more reliable than desperate slogging. Pick your moment, commit to it and then reassess.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DUGOUT'S ROLE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the required rate in the dugout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Pass short, consistent messages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next batters padded and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calm bench helps batters think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rest of the team supports a chase. The captain or a nominated player should keep track of the required rate and pass simple messages to the batters through incoming players or at breaks. Next batters must be padded and ready so no time is lost. The dugout should stay positive and avoid shouting conflicting instructions. A quiet, organised bench helps batters at the crease think clearly. Make sure messages are short and consistent, such as a target for the next two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SHORTENED AND RAIN-AFFECTED CHASES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Shortened matches may have revised targets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Methods are set by competition playing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and bowler limits may change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revised targets with umpires and scorers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chases affected by weather or delays. When a match is shortened, the target may be revised using a method set out in the competition playing conditions, which in professional cricket is usually the Duckworth-Lewis-Stern method. Amateur leagues sometimes use simpler methods. The fielding restrictions and bowler limits may also change with the number of overs. Always check the WFA competition regulations and confirm the revised target with the umpires and scorers before play restarts, so your batters know exactly what they need. Clarity removes doubt at a tense moment.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Best chases in T20 Cricket - Let's Talk Numbers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ThePapare․com — looks at the numbers behind successful high-scoring T20 chases.  ·  https://www.youtube.com/watch?v=ECE4hq7fVK4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#INDvENG: Nasser Hussain, Manjrekar, &amp; Bangar touch upon Jos Buttler's gameplan | #T20WorldCupOnStar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Star Sports — discusses batting roles and game plans in a T20 chase.  ·  https://www.youtube.com/watch?v=eA9fCpyI7Bc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WFA704 Setting a Defensible T20 Target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WFA705 Chasing a Target.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WFA705 Chasing a Target — Official module slides</dc:title>
  <dc:subject>Captaincy &amp; Tactics · Ref. WFA/TC/WFA705</dc:subject>
  <dc:creator>Winn Family Association</dc:creator>
  <cp:lastModifiedBy>Winn Family Association</cp:lastModifiedBy>
  <cp:revision>1</cp:revision>
  <dcterms:created xsi:type="dcterms:W3CDTF">2026-11-02T11:12:22Z</dcterms:created>
  <dcterms:modified xsi:type="dcterms:W3CDTF">2026-11-02T11:12:22Z</dcterms:modified>
</cp:coreProperties>
</file>