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WFA505 Catching: Basic Techniques, an official Winn Family Association Training Centre module.
Learn the hand shapes, soft hands and body position that turn chances into wickets, plus the Laws on what makes a fair catch.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WFA/TC/WFA505.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WFA505 – Catching: Basic Techniques teaches the fundamentals of taking catches safely and reliably. You will learn the two main hand shapes, how to watch the ball into your hands, how to give with soft hands, and how to get your body in line and your head still. The module also covers what counts as a fair catch under the Laws of Cricket, how to call for the ball, and simple drills to build confidence with a softer ball before progressing to a hard cricket ball.
This module is for members who have completed WFA501 Fielding Fundamentals and Ready Position. Catching wins matches, and these basics underpin every specialist catching skill. Completing it unlocks WFA506 High Catches, WFA507 Close Catching and Reflexes and WFA511 Slip, Gully and Close-In Fielding in the WFA Fielding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WFA501 Fielding Fundamentals and Ready Position.
Passing this module unlocks: WFA506 High Catches, WFA507 Close Catching and Reflexes, WFA511 Slip, Gully and Close-In Fielding.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CATCHES WIN MATCHES — say:
In this lesson you will learn why catching is so important. Catches are the most common way of taking wickets in cricket, and in a T20 match a single dropped catch can cost dozens of runs if the batter goes on to make a big score. Holding on to a difficult chance can change the momentum of a game in a moment. You will also learn that catching is a skill that improves quickly with good technique and regular practice. Confidence comes from repetition, and the best catchers in the world still practise basic catches every session. Throughout this module you will build a simple, reliable technique that you can trust when the pressure is on, starting with the hand shapes and moving on to body position and the Laws.
Key points: Catches are the most common way of taking wickets; A dropped catch can cost many runs; Technique improves quickly with practice; Confidence comes from repetition.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HAND SHAPES — say:
In this lesson you will learn the two main hand shapes. For a ball arriving below chest height, use the fingers-down cup: hands together, little fingers touching or overlapping, fingers pointing downwards and palms facing the ball. For a ball arriving above chest height, use the fingers-up position: hands together with the thumbs touching or crossed, fingers pointing upwards and palms facing the ball. Some players prefer to catch high balls with fingers pointing down, sometimes called the reverse cup, and both methods are used at the top level. You will learn to present a big, relaxed target with your fingers spread but not stiff, and to avoid pointing your fingers directly at the ball, which risks a painful and potentially serious finger injury.
Key points: Below chest height: fingers down, little fingers together; Above chest height: fingers up, thumbs together; Spread, relaxed fingers make a big target; Never point fingers straight at the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WATCHING THE BALL — say:
In this lesson you will learn to watch the ball all the way into your hands. It sounds simple, but many catches are dropped because the fielder takes their eyes off the ball at the last moment, perhaps looking at the batter or thinking about the celebration. Pick up the ball as early as possible, track it with your head as still as you can, and keep watching until it is secure in your hands. You will learn that keeping your head still matters because a moving head makes the ball appear to move too. Some coaches encourage players to watch the seam or the shine of the ball, which helps focus attention on the small details and keeps the eyes locked on until the catch is complete.
Key points: Pick up the ball early; Keep your head as still as possible; Watch the ball right into your hands; Focus on the seam to sharpen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SOFT HANDS — say:
In this lesson you will learn soft hands, the most important element of catching. A hard cricket ball can arrive at great speed, and if your hands are stiff the ball will bounce out. Instead, reach towards the ball with relaxed hands and then let them give, moving back towards your body as the ball arrives, a little like catching an egg. This absorbs the pace of the ball and gives your fingers time to close around it. You will learn to avoid snatching or grabbing at the ball, and to let it come to you. Soft hands also reduce the risk of bruising and finger injuries. Practise with a tennis ball or soft ball first, then gradually progress to a cricket ball as your confidence and technique develop.
Key points: Reach out, then give as the ball arrives; Absorb the pace like catching an egg; Avoid snatching at the ball; Start with a soft ball and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BODY POSITION AND FOOTWORK — say:
In this lesson you will learn to get your body in the right place. Move your feet early so that you can take the catch in front of your body, ideally around eye level for high balls or in front of your chest and waist for flat ones. Keep your base balanced with your knees slightly bent, and try to have your head in line with the ball. If the ball is to one side, move your feet rather than reaching at full stretch where possible, because catches taken at the edge of your reach are harder to hold. You will also learn to stay balanced after the catch, since a catch is only complete when you have control of both the ball and your own movement, which is especially important near the boundary rope.
Key points: Move your feet early; Take the catch in front of the body; Head in line with the ball; Stay balanced after the catch.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WHAT MAKES A FAIR CATCH — say:
In this lesson you will learn the Laws on catching. Under Law 33, a batter is out caught if a fair delivery touches the bat or a glove holding the bat and is then caught by a fielder before it touches the ground. The catch is complete only when the fielder has complete control over both the ball and their own movement. A fielder may catch the ball with one or both hands and may hug it to the body, but the catch is not fair if it is held using a helmet or anything other than the fielder's person, or if the fielder is grounded beyond the boundary when touching the ball. You will learn that no catch is possible from a no-ball. Always accept the umpire's decision, and check the WFA competition regulations for any league-specific playing conditions.
Key points: Ball must not touch the ground first; Complete control of ball and movement; Not fair if grounded beyond the boundary; No catch from a no-ball.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CALLING AND PRACTISING SAFELY — say:
In this lesson you will learn to call for catches and to practise safely. When a catch could be taken by more than one fielder, the fielder going for it should call loudly and early, using a clear word such as mine or their name. Once someone has called, others should get out of the way and, if possible, back up. Collisions between fielders can cause serious injuries, so clear calling is a safety issue as well as a skill. When practising, start with soft balls and short distances, increase difficulty gradually, and avoid hitting hard balls at people who are not ready. Report any finger or hand injury promptly. This lesson offers general guidance only and is not a substitute for professional coaching or medical advice.
Key points: Call loudly and early; Others clear out once someone has called; Collisions can cause serious injuries; Progress gradually from soft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WFA501 Fielding Fundamentals and Ready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WFA/TC/WFA505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WFA/TC/WFA505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XZ8hJt99M4I" TargetMode="External"/><Relationship Id="rId2" Type="http://schemas.openxmlformats.org/officeDocument/2006/relationships/hyperlink" Target="https://www.youtube.com/watch?v=k8RMh7kw1q8"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WFA/TC/WFA505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WFA505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CATCHING: BASIC TECHNIQUES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Fielding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the hand shapes, soft hands and body position that turn chances into wickets, plus the Laws on what makes a fair catch.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WFA505 Catching: Basic Techniques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WFA/TC/WFA505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Fielding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WFA501 Fielding Fundamentals and Ready Position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WFA505 – Catching: Basic Techniques teaches the fundamentals of taking catches safely and reliably. You will learn the two main hand shapes, how to watch the ball into your hands, how to give with soft hands, and how to get your body in line and your head still. The module also covers what counts as a fair catch under the Laws of Cricket, how to call for the ball, and simple drills to build confidence with a softer ball before progressing to a hard cricket ball.</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WFA501 Fielding Fundamentals and Ready Position. Catching wins matches, and these basics underpin every specialist catching skill. Completing it unlocks WFA506 High Catches, WFA507 Close Catching and Reflexes and WFA511 Slip, Gully and Close-In Fielding in the WFA Fielding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WFA505 Catching: Basic Techniques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WFA505 Catching: Basic Techniques training module, recognising your understanding of sound catching technique and the Laws governing a fair catch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WFA505 Catching: Basic Techniques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WFA506 High Catches, WFA507 Close Catching and Reflexes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WFA506 High Catches, WFA507 Close Catching and Reflexes and WFA511 Slip, Gully and Close-In Fielding in the WFA Fielding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WFA501 Fielding Fundamentals and Ready Position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WFA506 High Catches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WFA507 Close Catching and Reflexes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WFA511 Slip, Gully and Close-In Fielding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Catches Win Matches   ·   2. Hand Shapes   ·   3. Watching the Ball   ·   4. Soft Hands   ·   5. Body Position and Footwork   ·   6. What Makes a Fair Catch   ·   7. Calling and Practising Safely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CATCHES WIN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Catches are the most common way of taking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dropped catch can cost many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Technique improves quickly with practice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Confidence comes from repetition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catching is so important. Catches are the most common way of taking wickets in cricket, and in a T20 match a single dropped catch can cost dozens of runs if the batter goes on to make a big score. Holding on to a difficult chance can change the momentum of a game in a moment. You will also learn that catching is a skill that improves quickly with good technique and regular practice. Confidence comes from repetition, and the best catchers in the world still practise basic catches every session. Throughout this module you will build a simple, reliable technique that you can trust when the pressure is on, starting with the hand shapes and moving on to body position and the Laws.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HAND SHAPES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Below chest height: fingers down, little fingers together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Above chest height: fingers up, thumbs together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Spread, relaxed fingers make a big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point fingers straight at the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two main hand shapes. For a ball arriving below chest height, use the fingers-down cup: hands together, little fingers touching or overlapping, fingers pointing downwards and palms facing the ball. For a ball arriving above chest height, use the fingers-up position: hands together with the thumbs touching or crossed, fingers pointing upwards and palms facing the ball. Some players prefer to catch high balls with fingers pointing down, sometimes called the reverse cup, and both methods are used at the top level. You will learn to present a big, relaxed target with your fingers spread but not stiff, and to avoid pointing your fingers directly at the ball, which risks a painful and potentially serious finger injury.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WATCHING THE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Pick up the ball 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your head as still as possible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ball right into your hands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Focus on the seam to sharpen attention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watch the ball all the way into your hands. It sounds simple, but many catches are dropped because the fielder takes their eyes off the ball at the last moment, perhaps looking at the batter or thinking about the celebration. Pick up the ball as early as possible, track it with your head as still as you can, and keep watching until it is secure in your hands. You will learn that keeping your head still matters because a moving head makes the ball appear to move too. Some coaches encourage players to watch the seam or the shine of the ball, which helps focus attention on the small details and keeps the eyes locked on until the catch is complete.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SOFT HANDS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Reach out, then give as the ball arrives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Absorb the pace like catching an egg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snatching at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with a soft ball and progress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soft hands, the most important element of catching. A hard cricket ball can arrive at great speed, and if your hands are stiff the ball will bounce out. Instead, reach towards the ball with relaxed hands and then let them give, moving back towards your body as the ball arrives, a little like catching an egg. This absorbs the pace of the ball and gives your fingers time to close around it. You will learn to avoid snatching or grabbing at the ball, and to let it come to you. Soft hands also reduce the risk of bruising and finger injuries. Practise with a tennis ball or soft ball first, then gradually progress to a cricket ball as your confidence and technique develop.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BODY POSITION AND FOOTWORK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your feet 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 the catch in front of the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in line with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balanced after the catch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get your body in the right place. Move your feet early so that you can take the catch in front of your body, ideally around eye level for high balls or in front of your chest and waist for flat ones. Keep your base balanced with your knees slightly bent, and try to have your head in line with the ball. If the ball is to one side, move your feet rather than reaching at full stretch where possible, because catches taken at the edge of your reach are harder to hold. You will also learn to stay balanced after the catch, since a catch is only complete when you have control of both the ball and your own movement, which is especially important near the boundary rope.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MAKES A FAIR CATCH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must not touch the ground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Complete control of ball and movement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fair if grounded beyond the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catch from a no-ball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Laws on catching. Under Law 33, a batter is out caught if a fair delivery touches the bat or a glove holding the bat and is then caught by a fielder before it touches the ground. The catch is complete only when the fielder has complete control over both the ball and their own movement. A fielder may catch the ball with one or both hands and may hug it to the body, but the catch is not fair if it is held using a helmet or anything other than the fielder's person, or if the fielder is grounded beyond the boundary when touching the ball. You will learn that no catch is possible from a no-ball. Always accept the umpire's decision, and check the WFA competition regulations for any league-specific playing conditions.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CALLING AND PRACTISING SAFELY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loudly and 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Others clear out once someone has called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Collisions can cause serious injuries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Progress gradually from soft balls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call for catches and to practise safely. When a catch could be taken by more than one fielder, the fielder going for it should call loudly and early, using a clear word such as mine or their name. Once someone has called, others should get out of the way and, if possible, back up. Collisions between fielders can cause serious injuries, so clear calling is a safety issue as well as a skill. When practising, start with soft balls and short distances, increase difficulty gradually, and avoid hitting hard balls at people who are not ready. Report any finger or hand injury promptly. This lesson offers general guidance only and is not a substitute for professional coaching or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Catch The Ball In Cricket With PERFECT Technique | Cookie Patel Fielding Coaching Masterclass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fielding coach Cookie Patel on low, flat and high catching technique.  ·  https://www.youtube.com/watch?v=XZ8hJt99M4I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Fielding Masterclass: How To Catch The Ball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 step-by-step catching masterclass for beginners.  ·  https://www.youtube.com/watch?v=k8RMh7kw1q8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WFA501 Fielding Fundamentals and Ready Position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WFA505 Catching: Basic Techniques.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WFA506 High Catches  ·  WFA507 Close Catching and Reflexes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WFA505 Catching: Basic Techniques — Official module slides</dc:title>
  <dc:subject>Fielding · Ref. WFA/TC/WFA505</dc:subject>
  <dc:creator>Winn Family Association</dc:creator>
  <cp:lastModifiedBy>Winn Family Association</cp:lastModifiedBy>
  <cp:revision>1</cp:revision>
  <dcterms:created xsi:type="dcterms:W3CDTF">2026-11-02T11:12:19Z</dcterms:created>
  <dcterms:modified xsi:type="dcterms:W3CDTF">2026-11-02T11:12:19Z</dcterms:modified>
</cp:coreProperties>
</file>