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WFA713 Captaincy Communication and Leadership, an official Winn Family Association Training Centre module.
Develop the communication and leadership skills a captain needs: clear instructions, listening, feedback and leading by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WFA713 – Captaincy Communication and Leadership focuses on how captains lead people. You will learn different leadership styles, how to give clear instructions on the field, how to use signals and keep communication brief, how to listen to team-mates and use senior players, how to give feedback that helps, and how to communicate respectfully with umpires and opponents. The module also covers communication before and after matches, including team selection.
This module is for captains, vice-captains and anyone in a leadership role within a WFA team. It follows WFA701 Introduction to Cricket Captaincy and contributes to WFA714 Match Scenarios and Tactical Decisions. The skills here apply well beyond cricket and will help you lead with confidence across the Winn Family Association.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WFA701 Introduction to Cricket Captaincy.
Passing this module unlocks: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LEADERSHIP STYLES — say:
In this lesson you will look at different ways to lead. Some captains are directive, making decisions quickly and telling players what to do. Others are collaborative, asking for views before deciding. Many lead by example, setting standards through their own effort and behaviour. No single style is best in every situation. In a tight finish, quick clear direction may be needed, while in training or planning, involving players builds ownership. Good captains understand their natural style and adapt it to the moment and the people they are leading. Self-awareness comes first.
Key points: Directive, collaborative and leading by example; No style is best in every situation; Quick direction suits tight moments; Involving players builds 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CLEAR INSTRUCTIONS ON THE FIELD — say:
In this lesson you will learn to give instructions players understand. Use the player's name first so they know you are talking to them. Name the position and, if needed, point to the exact spot. Keep it short: Sam, deep midwicket, five metres finer. Check that the player has heard and moved. Avoid shouting long explanations across the field. If you need to explain a plan, do it at the end of an over or another natural break. Clear instructions make the team look organised and save valuable time. Clarity saves time.
Key points: Use the player's name first; Name and point to the position; Keep instructions short; Explain plans at natural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SIGNALS AND NON-VERBAL COMMUNICATION — say:
In this lesson you will learn about signals. On a large or noisy ground, voices do not always carry. Agree simple hand signals with your team before the match, for example to move fielders deeper, squarer or closer. A signal to the bowler can confirm the plan without a conversation. Your body language also communicates: standing tall, clapping good efforts and staying calm send a positive message. Slumped shoulders and frustrated gestures send the opposite. Be aware of what you show as well as what you say. Practise signals in training.
Key points: Agree hand signals before the match; Signals save time and confusion; Body language communicates constantly; Stay calm and positive in what you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LISTENING AND USING SENIOR PLAYERS — say:
In this lesson you will learn why good leaders listen. Your wicketkeeper sees the ball best, your bowlers know how they feel, and experienced players may have faced these opponents before. Ask short questions such as what are you seeing or where do you want the field. Listen to the answer and thank them, even if you decide differently. A vice-captain can help manage the field while you focus on the bowler. Sharing leadership makes your decisions better and helps develop future WFA captains. Good captains ask before they tell.
Key points: Ask the keeper and bowlers what they see; Listen and thank people for input; Use the vice-captain to share the load; Shared leadership develops future captains.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GIVING USEFUL FEEDBACK — say:
In this lesson you will learn how to give feedback that helps players improve. Choose the right moment, usually after the game or in training rather than straight after a mistake. Start with something that went well, then give one specific point to work on, and finish positively. Talk about actions, not personality. For example, say your length drifted short in the last two overs, rather than you bowled badly. Invite the player's view. Feedback given with care builds trust, while harsh or public criticism damages confidence. Small changes build lasting improvement.
Key points: Choose the right moment and place; Start positive, give one specific point; Talk about actions, not personality; Invite the player's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COMMUNICATING WITH UMPIRES AND OPPONENTS — say:
In this lesson you will learn how captains speak to officials and opponents. Under the Laws, the captain is responsible for the team's conduct, and umpires may speak to the captain about behaviour. Always address umpires politely and accept their decisions, even if you disagree. If you need clarification, ask calmly at an appropriate moment. Treat opposing captains and players with respect before, during and after the match. Good relationships make the game more enjoyable for everyone and reflect well on the Winn Family Association. As captain, your example sets the standard for everyone.
Key points: Address umpires politely and accept decisions; Ask for clarification calmly; Respect opponents at all times; Good conduct reflects well on the WFA.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BEFORE AND AFTER THE MATCH — say:
In this lesson you will look at communication away from the field. Before the match, confirm availability, share the team and meeting time clearly, and explain selection decisions honestly and kindly, especially to anyone left out. On the day, a short team talk can set the tone: keep it simple, positive and focused on one or two key aims. After the match, thank everyone, highlight good contributions and agree any next steps. Consistent, respectful communication throughout the week builds trust and makes your team a place people want to be.
Key points: Share team details and meeting times clearly; Explain selection honestly and kindly; Keep team talks short and positive; Thank everyone after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WFA701 Introduction to Cricket Captaincy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qfAehQfkF7s" TargetMode="External"/><Relationship Id="rId2" Type="http://schemas.openxmlformats.org/officeDocument/2006/relationships/hyperlink" Target="https://www.youtube.com/watch?v=gtXdq2BoJGo" TargetMode="External"/><Relationship Id="rId3" Type="http://schemas.openxmlformats.org/officeDocument/2006/relationships/hyperlink" Target="https://www.youtube.com/watch?v=szX0JJnMrOM"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CAPTAINCY COMMUNICATION AND LEADERSHIP</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Develop the communication and leadership skills a captain needs: clear instructions, listening, feedback and leading by example.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WFA713 Captaincy Communication and Leadership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WFA701 Introduction to Cricket Captaincy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WFA713 – Captaincy Communication and Leadership focuses on how captains lead people. You will learn different leadership styles, how to give clear instructions on the field, how to use signals and keep communication brief, how to listen to team-mates and use senior players, how to give feedback that helps, and how to communicate respectfully with umpires and opponents. The module also covers communication before and after matches, including team selection.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vice-captains and anyone in a leadership role within a WFA team. It follows WFA701 Introduction to Cricket Captaincy and contributes to WFA714 Match Scenarios and Tactical Decisions. The skills here apply well beyond cricket and will help you lead with confidence across the Winn Family Association.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WFA713 Captaincy Communication and Leadership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WFA713 Captaincy Communication and Leadership training module, recognising your communication and leadership skills as a captain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WFA713 Captaincy Communication and Leadership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contributes to unlocking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WFA701 Introduction to Cricket Captaincy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Leadership styles   ·   2. Clear instructions on the field   ·   3. Signals and non-verbal communication   ·   4. Listening and using senior players   ·   5. Giving useful feedback   ·   6. Communicating with umpires and opponents   ·   7. Before and after the match</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LEADERSHIP STYLES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Directive, collaborative and leading by example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style is best in every situation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Quick direction suits tight moments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Involving players builds ownership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different ways to lead. Some captains are directive, making decisions quickly and telling players what to do. Others are collaborative, asking for views before deciding. Many lead by example, setting standards through their own effort and behaviour. No single style is best in every situation. In a tight finish, quick clear direction may be needed, while in training or planning, involving players builds ownership. Good captains understand their natural style and adapt it to the moment and the people they are leading. Self-awareness comes first.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CLEAR INSTRUCTIONS ON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player's name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Name and point to the position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instructions short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plans at natural breaks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give instructions players understand. Use the player's name first so they know you are talking to them. Name the position and, if needed, point to the exact spot. Keep it short: Sam, deep midwicket, five metres finer. Check that the player has heard and moved. Avoid shouting long explanations across the field. If you need to explain a plan, do it at the end of an over or another natural break. Clear instructions make the team look organised and save valuable time. Clarity saves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SIGNALS AND NON-VERBAL COMMUNICATION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hand signals before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Signals save time and confusion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Body language communicates constantly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calm and positive in what you show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signals. On a large or noisy ground, voices do not always carry. Agree simple hand signals with your team before the match, for example to move fielders deeper, squarer or closer. A signal to the bowler can confirm the plan without a conversation. Your body language also communicates: standing tall, clapping good efforts and staying calm send a positive message. Slumped shoulders and frustrated gestures send the opposite. Be aware of what you show as well as what you say. Practise signals in training.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LISTENING AND USING SENIOR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the keeper and bowlers what they see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and thank people for input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vice-captain to share the load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Shared leadership develops future captains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good leaders listen. Your wicketkeeper sees the ball best, your bowlers know how they feel, and experienced players may have faced these opponents before. Ask short questions such as what are you seeing or where do you want the field. Listen to the answer and thank them, even if you decide differently. A vice-captain can help manage the field while you focus on the bowler. Sharing leadership makes your decisions better and helps develop future WFA captains. Good captains ask before they tell.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GIVING USEFUL FEEDBACK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the right moment and place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positive, give one specific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Talk about actions, not personality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Invite the player's view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give feedback that helps players improve. Choose the right moment, usually after the game or in training rather than straight after a mistake. Start with something that went well, then give one specific point to work on, and finish positively. Talk about actions, not personality. For example, say your length drifted short in the last two overs, rather than you bowled badly. Invite the player's view. Feedback given with care builds trust, while harsh or public criticism damages confidence. Small changes build lasting improvement.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COMMUNICATING WITH UMPIRES AND OPPONENTS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Address umpires politely and accept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for clarification calmly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opponents at all times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conduct reflects well on the WFA</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captains speak to officials and opponents. Under the Laws, the captain is responsible for the team's conduct, and umpires may speak to the captain about behaviour. Always address umpires politely and accept their decisions, even if you disagree. If you need clarification, ask calmly at an appropriate moment. Treat opposing captains and players with respect before, during and after the match. Good relationships make the game more enjoyable for everyone and reflect well on the Winn Family Association. As captain, your example sets the standard for everyone.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BEFORE AND AFTER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team details and meeting times clearly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selection honestly and kindly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team talks short and positive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Thank everyone after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communication away from the field. Before the match, confirm availability, share the team and meeting time clearly, and explain selection decisions honestly and kindly, especially to anyone left out. On the day, a short team talk can set the tone: keep it simple, positive and focused on one or two key aims. After the match, thank everyone, highlight good contributions and agree any next steps. Consistent, respectful communication throughout the week builds trust and makes your team a place people want to be.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Eoin Morgan talks leadership, challenges and the New Zealand game with Nasser Hussain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an international captain talks about leadership and handling challenges.  ·  https://www.youtube.com/watch?v=qfAehQfkF7s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Adam Hollioake on grief, cage fighting, captaincy and coaching | Wisden Podcast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Wisden Cricket — a former England captain discusses captaincy and coaching.  ·  https://www.youtube.com/watch?v=gtXdq2BoJGo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Lead A SUCCESSFUL Cricket Team | Cricket Captaincy | Adam Hollioake Cricket Captain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practical advice on leading a successful cricket team.  ·  https://www.youtube.com/watch?v=szX0JJnMrOM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WFA701 Introduction to Cricket Captaincy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WFA713 Captaincy Communication and Leadership.</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WFA713 Captaincy Communication and Leadership — Official module slides</dc:title>
  <dc:subject>Captaincy &amp; Tactics · Ref. WFA/TC/WFA713</dc:subject>
  <dc:creator>Winn Family Association</dc:creator>
  <cp:lastModifiedBy>Winn Family Association</cp:lastModifiedBy>
  <cp:revision>1</cp:revision>
  <dcterms:created xsi:type="dcterms:W3CDTF">2026-11-02T13:14:27Z</dcterms:created>
  <dcterms:modified xsi:type="dcterms:W3CDTF">2026-11-02T13:14:27Z</dcterms:modified>
</cp:coreProperties>
</file>