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WFA711 Calling Timeouts and Tactical Discussions, an official Winn Family Association Training Centre module.
Learn when and how to pause for a tactical discussion, what the Laws and playing conditions allow, and how to keep talks short and useful.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WFA/TC/WFA711.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WFA711 – Calling Timeouts and Tactical Discussions teaches you how to use natural breaks and short conversations to reset your team's plan. You will learn what the Laws of Cricket say about time wasting, how drinks intervals and any strategic timeouts depend on competition playing conditions, when a quick mid-over chat is worth having, and how to run a focused tactical discussion that leaves everyone clear on the next few overs.
This module is for captains, vice-captains and senior players. It follows WFA701 Introduction to Cricket Captaincy and contributes to WFA714 Match Scenarios and Tactical Decisions. Strategic timeouts are not part of the Laws of Cricket; they exist only where a competition's playing conditions provide for them, so always check the WFA competition regulations before relying on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WFA701 Introduction to Cricket Captaincy.
Passing this module unlocks: WFA714 Match Scenarios and Tactical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PAUSE THE GAME? — say:
In this lesson you will learn why short pauses can be valuable. T20 matches move quickly, and momentum can swing within a couple of overs. A brief pause lets a captain reset the plan, calm a bowler who is under attack, or remind batters of the target. It can also break the opposition's rhythm. However, pauses must be used sparingly and within the rules. Too many conversations slow the game, frustrate opponents and umpires, and can lead to warnings or penalties. The skill is knowing when a pause will genuinely help your team.
Key points: Pauses help reset plans and calm players; They can break the opposition's momentum; Use them sparingly and within the rules; Too many slow the game and risk warnings.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WHAT THE LAWS SAY ABOUT TIME — say:
In this lesson you will learn how the Laws of Cricket treat time. There is no strategic timeout in the Laws themselves. Law 41 makes it unfair for either side to waste time, and the umpires can warn and then penalise a side that does so, including awarding penalty runs. Law 15 covers intervals, and drinks intervals are agreed under the playing conditions before the match. Competitions may also set over-rate requirements, with sanctions for falling behind. A captain must balance tactical conversation with a duty to keep the game moving.
Key points: The Laws contain no strategic timeout; Law 41 makes time wasting unfair; Umpires can warn and award penalty runs; Drinks intervals are agreed under playing conditions.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STRATEGIC TIMEOUTS AND COMPETITION RULES — say:
In this lesson you will learn about strategic timeouts. Some professional T20 competitions build fixed timeouts into each innings, giving each side a short break to talk tactics. These exist only because those competitions' playing conditions create them. Whether WFA matches include a strategic timeout, a drinks break at a set point, or neither, depends on the competition playing conditions for the Winn Family T-20 League, the Winter Cup or the Pat McDonald Tournament. Always check the WFA competition regulations and confirm with the umpires before the match how breaks will work.
Key points: Strategic timeouts exist only in some competitions; They depend on the playing conditions; WFA arrangements may differ by competition; Check the WFA competition regulations and confirm with umpires.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USING NATURAL BREAKS — say:
In this lesson you will learn to make the most of breaks that already exist. The end of an over, the fall of a wicket, a drinks interval and the innings break all give you time to talk without delaying play. Plan what you want to say before the break arrives so that you use it well. At the fall of a wicket, for example, you might gather the fielders for a few seconds to set the plan for the new batter. Using natural breaks means you rarely need to stop the game at any other time.
Key points: End of over, wickets, drinks and innings break; Plan your message before the break; Gather fielders briefly at a wicket; Natural breaks avoid unnecessary delays.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THE QUICK MID-OVER CHAT — say:
In this lesson you will look at short conversations during an over. Sometimes a bowler needs a word straight away, for example after two boundaries or a run of wides. Walk over, keep it to a few seconds, and give one clear message such as back to your plan, full and straight. Do not hold long debates in the middle of the pitch. If you need to change the field, signal clearly and let the bowler get back to their mark. Quick, calm chats can restore focus without wasting time.
Key points: Use for a bowler under pressure; Keep it to a few seconds; Give one clear message; Signal field changes clearly.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RUNNING A FOCUSED TACTICAL DISCUSSION — say:
In this lesson you will learn how to lead a useful tactical discussion. Start with the situation: the score, overs left and key batters or bowlers. Then state the plan for the next few overs in simple terms. Invite short input from the wicketkeeper or senior players, but make the decision yourself. Finish by checking that everyone knows their role. A good discussion lasts a minute or two at most during a break and leaves players feeling clear and confident rather than confused by too many ideas. Then let the players get back to work quickly.
Key points: Start with the situation; State a simple plan for the next overs; Invite brief input, then decide; Check everyone knows their role.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TALKING TO THE BATTING SIDE — say:
In this lesson you will learn how tactical communication works when your team is batting. The captain cannot stop play to talk to batters, but messages can be passed when a new batter walks out, at drinks or at a natural break. Batters at the crease can also talk between overs. Keep messages simple, such as the target for the next two overs or which bowler to attack. Agree in advance who passes messages so that batters do not receive conflicting advice from several voices in the dugout. One voice, one message, works best.
Key points: Messages go out with new batters or at breaks; Batters talk between overs; Keep messages simple and specific; Agree who passes messages.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WFA701 Introduction to Cricket Captaincy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WFA/TC/WFA711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WFA/TC/WFA711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JFCZNpx1CdM" TargetMode="External"/><Relationship Id="rId2" Type="http://schemas.openxmlformats.org/officeDocument/2006/relationships/hyperlink" Target="https://www.youtube.com/watch?v=qfAehQfkF7s"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WFA/TC/WFA711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WFA711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CALLING TIMEOUTS AND TACTICAL DISCUSSIONS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Captaincy &amp; Tactics    •    Intermediate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when and how to pause for a tactical discussion, what the Laws and playing conditions allow, and how to keep talks short and useful.</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WFA711 Calling Timeouts and Tactical Discussions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WFA/TC/WFA711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Captaincy &amp; Tactics  ·  Intermediate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WFA701 Introduction to Cricket Captaincy</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WFA711 – Calling Timeouts and Tactical Discussions teaches you how to use natural breaks and short conversations to reset your team's plan. You will learn what the Laws of Cricket say about time wasting, how drinks intervals and any strategic timeouts depend on competition playing conditions, when a quick mid-over chat is worth having, and how to run a focused tactical discussion that leaves everyone clear on the next few overs.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captains, vice-captains and senior players. It follows WFA701 Introduction to Cricket Captaincy and contributes to WFA714 Match Scenarios and Tactical Decisions. Strategic timeouts are not part of the Laws of Cricket; they exist only where a competition's playing conditions provide for them, so always check the WFA competition regulations before relying on one.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WFA711 Calling Timeouts and Tactical Discussions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WFA711 Calling Timeouts and Tactical Discussions training module, recognising your ability to use breaks and tactical discussions effectively and within the Laws and playing conditions.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WFA711 Calling Timeouts and Tactical Discussions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WFA714 Match Scenarios and Tactical Decisions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contributes to unlocking WFA714 Match Scenarios and Tactical Decisions in the WFA Captaincy &amp; Tactics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WFA701 Introduction to Cricket Captaincy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WFA714 Match Scenarios and Tactical Decisions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pause the game?   ·   2. What the Laws say about time   ·   3. Strategic timeouts and competition rules   ·   4. Using natural breaks   ·   5. The quick mid-over chat   ·   6. Running a focused tactical discussion   ·   7. Talking to the batting side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PAUSE THE GAME?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Pauses help reset plans and calm players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They can break the opposition's momentum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them sparingly and within the rules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Too many slow the game and risk warnings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short pauses can be valuable. T20 matches move quickly, and momentum can swing within a couple of overs. A brief pause lets a captain reset the plan, calm a bowler who is under attack, or remind batters of the target. It can also break the opposition's rhythm. However, pauses must be used sparingly and within the rules. Too many conversations slow the game, frustrate opponents and umpires, and can lead to warnings or penalties. The skill is knowing when a pause will genuinely help your team.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THE LAWS SAY ABOUT TIME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Laws contain no strategic timeout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Law 41 makes time wasting unfair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can warn and award penalty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Drinks intervals are agreed under playing conditions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Laws of Cricket treat time. There is no strategic timeout in the Laws themselves. Law 41 makes it unfair for either side to waste time, and the umpires can warn and then penalise a side that does so, including awarding penalty runs. Law 15 covers intervals, and drinks intervals are agreed under the playing conditions before the match. Competitions may also set over-rate requirements, with sanctions for falling behind. A captain must balance tactical conversation with a duty to keep the game moving.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STRATEGIC TIMEOUTS AND COMPETITION RULES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Strategic timeouts exist only in some competitions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They depend on the playing conditions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WFA arrangements may differ by competition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WFA competition regulations and confirm with umpires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strategic timeouts. Some professional T20 competitions build fixed timeouts into each innings, giving each side a short break to talk tactics. These exist only because those competitions' playing conditions create them. Whether WFA matches include a strategic timeout, a drinks break at a set point, or neither, depends on the competition playing conditions for the Winn Family T-20 League, the Winter Cup or the Pat McDonald Tournament. Always check the WFA competition regulations and confirm with the umpires before the match how breaks will work.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NATURAL BREAKS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End of over, wickets, drinks and innings break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your message before the break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Gather fielders briefly at a 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Natural breaks avoid unnecessary delays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make the most of breaks that already exist. The end of an over, the fall of a wicket, a drinks interval and the innings break all give you time to talk without delaying play. Plan what you want to say before the break arrives so that you use it well. At the fall of a wicket, for example, you might gather the fielders for a few seconds to set the plan for the new batter. Using natural breaks means you rarely need to stop the game at any other time.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QUICK MID-OVER CHAT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for a bowler under pressure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it to a few seconds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 one clear message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Signal field changes clearly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short conversations during an over. Sometimes a bowler needs a word straight away, for example after two boundaries or a run of wides. Walk over, keep it to a few seconds, and give one clear message such as back to your plan, full and straight. Do not hold long debates in the middle of the pitch. If you need to change the field, signal clearly and let the bowler get back to their mark. Quick, calm chats can restore focus without wasting time.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RUNNING A FOCUSED TACTICAL DISCUSSION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Start with the situation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State a simple plan for the next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Invite brief input, then decide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everyone knows their role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lead a useful tactical discussion. Start with the situation: the score, overs left and key batters or bowlers. Then state the plan for the next few overs in simple terms. Invite short input from the wicketkeeper or senior players, but make the decision yourself. Finish by checking that everyone knows their role. A good discussion lasts a minute or two at most during a break and leaves players feeling clear and confident rather than confused by too many ideas. Then let the players get back to work quickly.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TALKING TO THE BATTING SIDE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Messages go out with new batters or at breaks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talk between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messages simple and specific</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who passes messages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tactical communication works when your team is batting. The captain cannot stop play to talk to batters, but messages can be passed when a new batter walks out, at drinks or at a natural break. Batters at the crease can also talk between overs. Keep messages simple, such as the target for the next two overs or which bowler to attack. Agree in advance who passes messages so that batters do not receive conflicting advice from several voices in the dugout. One voice, one message, works best.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Ipl Strategic Timeout Explained | What is strategic Timeout | dotdot| #shorts #ipl2024 #kohli #dhoni</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DOT DOT — a short explainer on what a strategic timeout is in a professional T20 competition.  ·  https://www.youtube.com/watch?v=JFCZNpx1CdM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Eoin Morgan talks leadership, challenges and the New Zealand game with Nasser Hussain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Sky Sports Cricket — an international captain discusses leadership and tactical communication.  ·  https://www.youtube.com/watch?v=qfAehQfkF7s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WFA701 Introduction to Cricket Captaincy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WFA711 Calling Timeouts and Tactical Discussions.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WFA714 Match Scenarios and Tactical Decisions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WFA711 Calling Timeouts and Tactical Discussions — Official module slides</dc:title>
  <dc:subject>Captaincy &amp; Tactics · Ref. WFA/TC/WFA711</dc:subject>
  <dc:creator>Winn Family Association</dc:creator>
  <cp:lastModifiedBy>Winn Family Association</cp:lastModifiedBy>
  <cp:revision>1</cp:revision>
  <dcterms:created xsi:type="dcterms:W3CDTF">2026-11-03T16:10:28Z</dcterms:created>
  <dcterms:modified xsi:type="dcterms:W3CDTF">2026-11-03T16:10:28Z</dcterms:modified>
</cp:coreProperties>
</file>