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WFA421 Bowling Workload and Recovery, an official Winn Family Association Training Centre module.
Protect your body: understanding bowling workload, warm-ups, progressive loading, recovery, young bowler directives and warning signs of injury.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WFA/TC/WFA421.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WFA421 – Bowling Workload and Recovery helps you stay fit and bowling all season. You will learn what workload means for bowlers, why sudden spikes in bowling volume raise injury risk, how to warm up and cool down, how to build up gradually before the season, the role of rest, sleep and nutrition, the ECB fast bowling directives for young players, and the warning signs that mean you should stop and seek help. Short-pitched bowling, bowling workload and any change to your technique should always be practised with appropriate supervision and the right protective equipment.
This module is for members who have completed WFA401 Bowling Fundamentals and Grip. It provides general guidance only and is not a substitute for professional medical advice or accredited coaching. It is relevant to every bowler, especially pace bowlers and younger players, and to coaches and captains who manage bowlers. It counts towards WFA422 Bowling Self-Assessment and Skills Test, the capstone of the WFA Bowling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WFA401 Bowling Fundamentals and Grip.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WORKLOAD MEANS — say:
In this lesson you will learn what is meant by bowling workload. Workload is the total amount of physical stress your body experiences from bowling, usually measured by the number of balls or overs bowled over a day, a week or a month, along with how intensely you bowled them. Every delivery, especially a fast one, places force through your feet, legs, back and shoulder. Your body adapts and becomes stronger when load increases gradually and is followed by recovery. Problems tend to arise when load rises too quickly, or when there is not enough rest. Keeping track of your workload is one of the simplest ways to reduce your risk of injury.
Key points: Workload is total bowling stress over time; Measured by balls or overs plus intensity; Gradual increases help the body adapt; Sudden spikes and poor rest raise injury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SPIKES AND GRADUAL PROGRESSION — say:
In this lesson you will learn why sudden increases in bowling are risky. Research on fast bowlers has shown that injuries are more likely when workload jumps sharply compared with what the bowler has been doing recently, for example after a winter of very little bowling followed by several long sessions in one week. Bowling too little can also leave you unprepared for match demands. The answer is progressive loading. Start the pre-season with short sessions at lower effort, then build up the number of balls and intensity over several weeks. Keep a simple diary of balls bowled, so you can spot and avoid big jumps.
Key points: Sharp jumps in workload raise injury risk; Too little bowling leaves you unprepared; Build sessions and intensity over weeks; Keep a diary of balls bowled.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WARM-UP AND COOL-DOWN — say:
In this lesson you will learn how to prepare your body before bowling and help it recover afterwards. A good warm-up starts with gentle jogging to raise your temperature, followed by dynamic movements for your hips, back, shoulders and ankles, and then gradually building deliveries from walking pace and short run-ups to your full run. This prepares your muscles and joints for high forces. After bowling, a cool-down with light movement and gentle stretching helps you recover. Between spells in a match, keep moving in the field so that you do not cool down too much before your next over. Never skip your warm-up, even when time is short.
Key points: Jog, then dynamic mobility, then build deliveries; Prepare hips, back, shoulders and ankles; Cool down with light movement and stretching; Stay warm between spells.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REST, SLEEP AND NUTRITION — say:
In this lesson you will learn how recovery supports your bowling. Your body repairs and strengthens itself during rest, so recovery days are part of training, not time off from it. Aim for regular, good quality sleep, particularly after matches and hard sessions. Eat balanced meals with enough carbohydrate for energy and protein for repair, and drink plenty of water before, during and after bowling, especially in hot weather. Avoid bowling hard on consecutive days without planned recovery. If you play other sports or have a physically demanding job, include that in how you think about your total load. Small recovery habits add up over a season.
Key points: Recovery days are part of training; Prioritise regular, good quality sleep; Balanced meals and plenty of water; Consider total load from work and other sports.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YOUNG BOWLERS AND THE ECB DIRECTIVES — say:
In this lesson you will learn how young fast bowlers are protected. Growing bodies are more vulnerable to stress injuries, particularly in the lower back. For this reason, the ECB publishes fast bowling directives that set limits on the number of overs per spell and per day for young pace bowlers in different age groups, with required rest between spells. Coaches, captains and parents should know and follow these directives, and junior players should never be pressured to bowl beyond them. Check the current ECB guidance and the WFA competition regulations each season, as limits can be updated. When in doubt, err on the side of caution.
Key points: Young bodies are vulnerable to stress injuries; ECB directives limit overs per spell and per day; Coaches, captains and parents must follow them; Check the current guidance each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TECHNIQUE, EQUIPMENT AND LOAD — say:
In this lesson you will learn how technique and equipment affect your workload. A mixed action, where the hips and shoulders are misaligned, increases stress on the lower back, while a balanced action spreads forces more safely. Footwear with good grip and cushioning helps absorb landing forces, and suitable insoles may help some bowlers. Any change to your technique alters the loads on your body, so technique changes should always be made gradually and with appropriate supervision from a qualified coach. Similarly, short-pitched bowling practice is high effort and should be supervised and included in your workload. Protective equipment for batters is essential whenever pace or short-pitched bowling is practised.
Key points: Mixed actions increase lower back stress; Good footwear helps absorb landing forces; Make technique changes gradually with supervision; Count supervised short-ball practice in your workload.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WARNING SIGNS AND WHEN TO STOP — say:
In this lesson you will learn to recognise warning signs. Persistent pain in your lower back, especially on one side, pain in your side or ribs, shin pain, heel pain or shoulder pain that does not settle with rest could indicate an overuse injury. Stress fractures in the lower back are a well-known risk for young fast bowlers and can take months to heal. Do not bowl through sharp or worsening pain. Stop, rest, tell your coach or captain, and seek advice from a qualified physiotherapist or doctor. Returning to bowling should be gradual and guided by a professional. This module is guidance only and not a substitute for medical advice.
Key points: Persistent back, side, shin, heel or shoulder pain is a warning; Lower back stress fractures are a known risk; Never bowl through sharp or worsening pain; Return gradually under professional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WFA401 Bowling Fundamentals and Grip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WFA/TC/WFA421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WFA/TC/WFA421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pybHspkO0cY" TargetMode="External"/><Relationship Id="rId2" Type="http://schemas.openxmlformats.org/officeDocument/2006/relationships/hyperlink" Target="https://www.youtube.com/watch?v=QxOT6ihSUAg" TargetMode="External"/><Relationship Id="rId3" Type="http://schemas.openxmlformats.org/officeDocument/2006/relationships/hyperlink" Target="https://www.youtube.com/watch?v=hAP1dAyMd0Q"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WFA/TC/WFA421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WFA421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BOWLING WORKLOAD AND RECOVERY</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Protect your body: understanding bowling workload, warm-ups, progressive loading, recovery, young bowler directives and warning signs of injury.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WFA421 Bowling Workload and Recovery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WFA/TC/WFA421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WFA401 Bowling Fundamentals and Grip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WFA421 – Bowling Workload and Recovery helps you stay fit and bowling all season. You will learn what workload means for bowlers, why sudden spikes in bowling volume raise injury risk, how to warm up and cool down, how to build up gradually before the season, the role of rest, sleep and nutrition, the ECB fast bowling directives for young players, and the warning signs that mean you should stop and seek help. Short-pitched bowling, bowling workload and any change to your technique should always be practised with appropriate supervision and the right protective equipment.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WFA401 Bowling Fundamentals and Grip. It provides general guidance only and is not a substitute for professional medical advice or accredited coaching. It is relevant to every bowler, especially pace bowlers and younger players, and to coaches and captains who manage bowlers. It counts towards WFA422 Bowling Self-Assessment and Skills Test, the capstone of the WFA Bowling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WFA421 Bowling Workload and Recovery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WFA421 Bowling Workload and Recovery training module, recognising your understanding of bowling workload, recovery and injury prevention, and your commitment to bowling safely.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WFA421 Bowling Workload and Recovery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WFA401 Bowling Fundamentals and Grip</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Workload Means   ·   2. Spikes and Gradual Progression   ·   3. Warm-Up and Cool-Down   ·   4. Rest, Sleep and Nutrition   ·   5. Young Bowlers and the ECB Directives   ·   6. Technique, Equipment and Load   ·   7. Warning Signs and When to Stop</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WORKLOAD MEANS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Workload is total bowling stress over time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Measured by balls or overs plus intensity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Gradual increases help the body adapt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Sudden spikes and poor rest raise injury risk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is meant by bowling workload. Workload is the total amount of physical stress your body experiences from bowling, usually measured by the number of balls or overs bowled over a day, a week or a month, along with how intensely you bowled them. Every delivery, especially a fast one, places force through your feet, legs, back and shoulder. Your body adapts and becomes stronger when load increases gradually and is followed by recovery. Problems tend to arise when load rises too quickly, or when there is not enough rest. Keeping track of your workload is one of the simplest ways to reduce your risk of injury.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SPIKES AND GRADUAL PROGRESSION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Sharp jumps in workload raise injury risk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little bowling leaves you unprepared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sessions and intensity over weeks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a diary of balls bowled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sudden increases in bowling are risky. Research on fast bowlers has shown that injuries are more likely when workload jumps sharply compared with what the bowler has been doing recently, for example after a winter of very little bowling followed by several long sessions in one week. Bowling too little can also leave you unprepared for match demands. The answer is progressive loading. Start the pre-season with short sessions at lower effort, then build up the number of balls and intensity over several weeks. Keep a simple diary of balls bowled, so you can spot and avoid big jumps.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WARM-UP AND COOL-DOWN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Jog, then dynamic mobility, then build deliveries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Prepare hips, back, shoulders and ankles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Cool down with light movement and stretching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warm between spells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prepare your body before bowling and help it recover afterwards. A good warm-up starts with gentle jogging to raise your temperature, followed by dynamic movements for your hips, back, shoulders and ankles, and then gradually building deliveries from walking pace and short run-ups to your full run. This prepares your muscles and joints for high forces. After bowling, a cool-down with light movement and gentle stretching helps you recover. Between spells in a match, keep moving in the field so that you do not cool down too much before your next over. Never skip your warm-up, even when time is short.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REST, SLEEP AND NUTRITION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Recovery days are part of training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Prioritise regular, good quality sleep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Balanced meals and plenty of water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Consider total load from work and other sports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recovery supports your bowling. Your body repairs and strengthens itself during rest, so recovery days are part of training, not time off from it. Aim for regular, good quality sleep, particularly after matches and hard sessions. Eat balanced meals with enough carbohydrate for energy and protein for repair, and drink plenty of water before, during and after bowling, especially in hot weather. Avoid bowling hard on consecutive days without planned recovery. If you play other sports or have a physically demanding job, include that in how you think about your total load. Small recovery habits add up over a season.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YOUNG BOWLERS AND THE ECB DIRECTIVES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Young bodies are vulnerable to stress injuries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ECB directives limit overs per spell and per day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Coaches, captains and parents must follow them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current guidance each season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young fast bowlers are protected. Growing bodies are more vulnerable to stress injuries, particularly in the lower back. For this reason, the ECB publishes fast bowling directives that set limits on the number of overs per spell and per day for young pace bowlers in different age groups, with required rest between spells. Coaches, captains and parents should know and follow these directives, and junior players should never be pressured to bowl beyond them. Check the current ECB guidance and the WFA competition regulations each season, as limits can be updated. When in doubt, err on the side of caution.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TECHNIQUE, EQUIPMENT AND LOAD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Mixed actions increase lower back stress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footwear helps absorb landing forces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technique changes gradually with supervision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supervised short-ball practice in your workload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technique and equipment affect your workload. A mixed action, where the hips and shoulders are misaligned, increases stress on the lower back, while a balanced action spreads forces more safely. Footwear with good grip and cushioning helps absorb landing forces, and suitable insoles may help some bowlers. Any change to your technique alters the loads on your body, so technique changes should always be made gradually and with appropriate supervision from a qualified coach. Similarly, short-pitched bowling practice is high effort and should be supervised and included in your workload. Protective equipment for batters is essential whenever pace or short-pitched bowling is practised.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WARNING SIGNS AND WHEN TO STOP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Persistent back, side, shin, heel or shoulder pain is a warning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Lower back stress fractures are a known risk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bowl through sharp or worsening pain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Return gradually under professional guidance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recognise warning signs. Persistent pain in your lower back, especially on one side, pain in your side or ribs, shin pain, heel pain or shoulder pain that does not settle with rest could indicate an overuse injury. Stress fractures in the lower back are a well-known risk for young fast bowlers and can take months to heal. Do not bowl through sharp or worsening pain. Stop, rest, tell your coach or captain, and seek advice from a qualified physiotherapist or doctor. Returning to bowling should be gradual and guided by a professional. This module is guidance only and not a substitute for medical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FAST BOWLING: HOW TO PREVENT BACK INJURIES IN FAST BOWLING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with Nav — practical advice on preventing back injuries in fast bowlers.  ·  https://www.youtube.com/watch?v=pybHspkO0cY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Rehabbing the fast bowler from Stress Fracture - Cricket Strength TV: Episode 24</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Strength — how fast bowlers are rehabilitated after stress fractures.  ·  https://www.youtube.com/watch?v=QxOT6ihSUAg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Fast Bowling Biomechanics Cricket: How To Bowl Fast &amp; PREVENT Injury With CORRECT Technique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the link between technique and injury prevention in fast bowling.  ·  https://www.youtube.com/watch?v=hAP1dAyMd0Q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WFA401 Bowling Fundamentals and Grip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WFA421 Bowling Workload and Recovery.</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WFA421 Bowling Workload and Recovery — Official module slides</dc:title>
  <dc:subject>Bowling · Ref. WFA/TC/WFA421</dc:subject>
  <dc:creator>Winn Family Association</dc:creator>
  <cp:lastModifiedBy>Winn Family Association</cp:lastModifiedBy>
  <cp:revision>1</cp:revision>
  <dcterms:created xsi:type="dcterms:W3CDTF">2026-11-03T17:22:17Z</dcterms:created>
  <dcterms:modified xsi:type="dcterms:W3CDTF">2026-11-03T17:22:17Z</dcterms:modified>
</cp:coreProperties>
</file>