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WFA416 Bowling to Left-Handed Batters, an official Winn Family Association Training Centre module.
Adjust your angles, lines and plans for left-handed batters, including over and around the wicket, field changes and avoiding leg-side wides.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WFA416 – Bowling to Left-Handed Batters helps you adapt when a left-hander comes in. You will learn how the angles change for right-arm and left-arm bowlers, when to bowl over or around the wicket, which lines and lengths tend to work, how swing and spin directions change, how to adjust your field and how to handle left and right-hand batting partnerships without bowling extras. These are skills that every bowler needs in league cricket.
This module is for members who have completed WFA405 Line, Length and Accuracy. It is useful for both pace bowlers and spinners, and for captains who need to adjust fields quickly when left and right-handed batters are together at the crease. It counts towards WFA422 Bowling Self-Assessment and Skills Test and links well with WFA417 Bowling Plans and Field Placements.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WFA405 Line, Length and Accuracy.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LEFT-HANDERS FEEL DIFFERENT — say:
In this lesson you will learn why bowling to left-handers can be challenging. Most bowlers spend most of their time bowling to right-handers, so their natural line and angle are built for right-handers. When a left-hander arrives, the off side and leg side swap, and a ball that would be a good line to a right-hander may now be drifting down the leg side or too wide. For a right-arm bowler bowling over the wicket, the natural angle now goes across the left-hander, from leg to off. Understanding this change in geometry is the first step to bowling well to left-handers, and it can also give you a real advantage.
Key points: Off side and leg side swap for left-handers; Your natural line may now be wrong; Right-arm over angles across the left-hander; Understanding the geometry gives you an 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OVER OR AROUND THE WICKET — say:
In this lesson you will learn how the angle changes depending on where you bowl from. A right-arm bowler going over the wicket to a left-hander angles the ball across them towards the slips, which can create edges but makes lbw less likely. Going around the wicket brings the ball in towards the stumps from a wider angle, which can bring lbw and bowled into play and attacks the left-hander's stumps. Left-arm bowlers face the mirror image. There is no single correct choice. Many bowlers experiment with both to see which suits their skills and the batter. Always tell the umpire when you change, so the batter can be informed.
Key points: Right-arm over angles across, bringing edges; Around the wicket attacks the stumps and brings lbw; Left-arm bowlers face the mirror image; Tell the umpire when you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LINES AND LENGTHS FOR LEFT-HANDERS — say:
In this lesson you will learn which lines tend to work. As with right-handers, the channel just outside off stump is a strong default, but remember that off stump is now on the other side. Right-arm bowlers going over the wicket must be careful not to drift too wide outside the left-hander's off stump, where they can be cut. A full, straight line, especially from around the wicket, can attack the stumps. Be careful with leg-side lines, as T20 playing conditions usually interpret leg-side wides strictly. Practise by placing a left-handed batter or a target at the other end, so that your eyes and body get used to the different picture.
Key points: Channel outside the left-hander's off stump; Avoid drifting too wide where you can be cut; Full and straight from around the wicket attacks the stumps; Leg-side wides are judged strictly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SWING AND SEAM TO LEFT-HANDERS — say:
In this lesson you will learn how movement changes against left-handers. A delivery that swings away from a right-hander, the outswinger, will swing into a left-hander, and the inswinger to a right-hander becomes an away-swinger to a left-hander. This means you might need to switch your stock delivery depending on the batter. For example, a right-arm bowler who naturally swings the ball into right-handers now has a ball that moves away from left-handers, which can bring edges. Think about which movement gives you the best chance against each batter. Communicate with your captain about how the fields should change with the swing.
Key points: Outswing to a right-hander swings into a left-hander; Inswing to a right-hander moves away from a left-hander; Your stock ball may change role; Adjust fields to match the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SPIN TO LEFT-HANDERS — say:
In this lesson you will learn how spin changes against left-handers. A right-arm off-spinner's stock ball turns away from a left-hander, which can be very effective, bringing edges and stumpings. A leg-spinner's leg-break turns into a left-hander, while the googly turns away. Left-arm orthodox spinners turn the ball into left-handers, so they often bowl from around the wicket to straighten the line or use arm balls to beat the outside edge. Spinners should also watch for left-handers sweeping and reverse sweeping. Knowing which way your stock ball turns against each batter helps you decide your line, angle and field settings.
Key points: Off-spin turns away from left-handers; Leg-break turns in; googly turns away; Left-arm orthodox turns into left-handers; Plan line, angle and field by turn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FIELD CHANGES AND OVER RATE — say:
In this lesson you will learn how to change your field when a left-hander is on strike. Most field positions have to be mirrored, for example the slips move to the other side, and point and cover become their leg-side equivalents for the left-hander. Your captain will usually manage this, but as the bowler you should know the plan and help move fielders quickly. Left and right-hand batting partnerships force frequent changes, which can slow the over rate. Agree simple, quick changes in advance and keep your field settings clear. Fast, organised changes keep pressure on the batting side and help you finish your overs on time.
Key points: Most field positions are mirrored; Know the plan and help move fielders quickly; Left-right partnerships cause frequent changes; Agree quick changes to protect the over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PLANNING FOR LEFT AND RIGHT-HAND PARTNERSHIPS — say:
In this lesson you will bring everything together. When the batting side has a left and right-hand pair, singles change the strike and the angles every ball. Make a simple plan for each batter before the over starts, including your line, whether you will bowl over or around the wicket, and your field. Keep your plans simple enough that you can switch quickly. Many bowlers stay over the wicket to both batters for rhythm and adjust their line instead, while others change angle. Whichever you choose, commit to it. Review your figures after matches to see how you perform against left-handers, and practise the areas that need work.
Key points: Plan for each batter before the over; Keep plans simple enough to switch quickly; Commit to your chosen angle and line; Review performance against left-handers after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WFA405 Line, Length and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ZRK3gYnv2Dk" TargetMode="External"/><Relationship Id="rId2" Type="http://schemas.openxmlformats.org/officeDocument/2006/relationships/hyperlink" Target="https://www.youtube.com/watch?v=eUJA8N6-s5s"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TO LEFT-HANDED BATTERS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Adjust your angles, lines and plans for left-handed batters, including over and around the wicket, field changes and avoiding leg-side wides.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WFA416 Bowling to Left-Handed Batters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WFA405 Line, Length and Accuracy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WFA416 – Bowling to Left-Handed Batters helps you adapt when a left-hander comes in. You will learn how the angles change for right-arm and left-arm bowlers, when to bowl over or around the wicket, which lines and lengths tend to work, how swing and spin directions change, how to adjust your field and how to handle left and right-hand batting partnerships without bowling extras. These are skills that every bowler needs in league cricket.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WFA405 Line, Length and Accuracy. It is useful for both pace bowlers and spinners, and for captains who need to adjust fields quickly when left and right-handed batters are together at the crease. It counts towards WFA422 Bowling Self-Assessment and Skills Test and links well with WFA417 Bowling Plans and Field Placements.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WFA416 Bowling to Left-Handed Batters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WFA416 Bowling to Left-Handed Batters training module, recognising your ability to adapt angles, lines, variations and fields when bowling to left-handed batters.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WFA416 Bowling to Left-Handed Batters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WFA405 Line, Length and Accuracy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Left-Handers Feel Different   ·   2. Over or Around the Wicket   ·   3. Lines and Lengths for Left-Handers   ·   4. Swing and Seam to Left-Handers   ·   5. Spin to Left-Handers   ·   6. Field Changes and Over Rate   ·   7. Planning for Left and Right-Hand Partnerships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LEFT-HANDERS FEEL DIFFERENT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 side and leg side swap for left-handers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Your natural line may now be wrong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Right-arm over angles across the left-hander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Understanding the geometry gives you an edge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bowling to left-handers can be challenging. Most bowlers spend most of their time bowling to right-handers, so their natural line and angle are built for right-handers. When a left-hander arrives, the off side and leg side swap, and a ball that would be a good line to a right-hander may now be drifting down the leg side or too wide. For a right-arm bowler bowling over the wicket, the natural angle now goes across the left-hander, from leg to off. Understanding this change in geometry is the first step to bowling well to left-handers, and it can also give you a real advantage.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OVER OR AROUND THE WICKET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Right-arm over angles across, bringing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Around the wicket attacks the stumps and brings lbw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Left-arm bowlers face the mirror image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the umpire when you change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angle changes depending on where you bowl from. A right-arm bowler going over the wicket to a left-hander angles the ball across them towards the slips, which can create edges but makes lbw less likely. Going around the wicket brings the ball in towards the stumps from a wider angle, which can bring lbw and bowled into play and attacks the left-hander's stumps. Left-arm bowlers face the mirror image. There is no single correct choice. Many bowlers experiment with both to see which suits their skills and the batter. Always tell the umpire when you change, so the batter can be informed.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LINES AND LENGTHS FOR LEFT-HANDERS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Channel outside the left-hander's off stump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drifting too wide where you can be cut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and straight from around the wicket attacks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Leg-side wides are judged strictly in T20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lines tend to work. As with right-handers, the channel just outside off stump is a strong default, but remember that off stump is now on the other side. Right-arm bowlers going over the wicket must be careful not to drift too wide outside the left-hander's off stump, where they can be cut. A full, straight line, especially from around the wicket, can attack the stumps. Be careful with leg-side lines, as T20 playing conditions usually interpret leg-side wides strictly. Practise by placing a left-handed batter or a target at the other end, so that your eyes and body get used to the different picture.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SWING AND SEAM TO LEFT-HANDERS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Outswing to a right-hander swings into a left-hander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Inswing to a right-hander moves away from a left-hander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Your stock ball may change role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fields to match the movement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movement changes against left-handers. A delivery that swings away from a right-hander, the outswinger, will swing into a left-hander, and the inswinger to a right-hander becomes an away-swinger to a left-hander. This means you might need to switch your stock delivery depending on the batter. For example, a right-arm bowler who naturally swings the ball into right-handers now has a ball that moves away from left-handers, which can bring edges. Think about which movement gives you the best chance against each batter. Communicate with your captain about how the fields should change with the swing.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SPIN TO LEFT-HANDERS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Off-spin turns away from left-handers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Leg-break turns in; googly turns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Left-arm orthodox turns into left-handers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line, angle and field by turn direction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spin changes against left-handers. A right-arm off-spinner's stock ball turns away from a left-hander, which can be very effective, bringing edges and stumpings. A leg-spinner's leg-break turns into a left-hander, while the googly turns away. Left-arm orthodox spinners turn the ball into left-handers, so they often bowl from around the wicket to straighten the line or use arm balls to beat the outside edge. Spinners should also watch for left-handers sweeping and reverse sweeping. Knowing which way your stock ball turns against each batter helps you decide your line, angle and field settings.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FIELD CHANGES AND OVER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field positions are mirrored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plan and help move fielders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Left-right partnerships cause frequent changes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quick changes to protect the over rate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change your field when a left-hander is on strike. Most field positions have to be mirrored, for example the slips move to the other side, and point and cover become their leg-side equivalents for the left-hander. Your captain will usually manage this, but as the bowler you should know the plan and help move fielders quickly. Left and right-hand batting partnerships force frequent changes, which can slow the over rate. Agree simple, quick changes in advance and keep your field settings clear. Fast, organised changes keep pressure on the batting side and help you finish your overs on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FOR LEFT AND RIGHT-HAND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for each batter before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plans simple enough to switch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Commit to your chosen angle and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performance against left-handers after matches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everything together. When the batting side has a left and right-hand pair, singles change the strike and the angles every ball. Make a simple plan for each batter before the over starts, including your line, whether you will bowl over or around the wicket, and your field. Keep your plans simple enough that you can switch quickly. Many bowlers stay over the wicket to both batters for rhythm and adjust their line instead, while others change angle. Whichever you choose, commit to it. Review your figures after matches to see how you perform against left-handers, and practise the areas that need work.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LEFT HANDERS are being hunted from AROUND the WICKET | Good Areas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Good Areas with Jarrod Kimber — Jarrod Kimber on why seamers attack left-handers from around the wicket.  ·  https://www.youtube.com/watch?v=ZRK3gYnv2Dk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face a fast bowler as a left-handed batsman! | Marcus Trescothick Batting Masterclass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Marcus Trescothick explains how left-handers approach pace, useful for planning against them.  ·  https://www.youtube.com/watch?v=eUJA8N6-s5s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WFA405 Line, Length and Accuracy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WFA416 Bowling to Left-Handed Batters.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WFA416 Bowling to Left-Handed Batters — Official module slides</dc:title>
  <dc:subject>Bowling · Ref. WFA/TC/WFA416</dc:subject>
  <dc:creator>Winn Family Association</dc:creator>
  <cp:lastModifiedBy>Winn Family Association</cp:lastModifiedBy>
  <cp:revision>1</cp:revision>
  <dcterms:created xsi:type="dcterms:W3CDTF">2026-11-02T12:14:30Z</dcterms:created>
  <dcterms:modified xsi:type="dcterms:W3CDTF">2026-11-02T12:14:30Z</dcterms:modified>
</cp:coreProperties>
</file>