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WFA403 Bowling Action and Release, an official Winn Family Association Training Centre module.
Understand the bowling action from back-foot contact to release: side-on, front-on and mixed actions, arm path and a clean release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WFA/TC/WFA403.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WFA403 – Bowling Action and Release takes you through the delivery itself, from back-foot contact to the moment the ball leaves your hand. You will learn the difference between side-on, front-on and mixed actions, why keeping the hips and shoulders working together protects your back, how the bowling arm and front arm work, and how to find a consistent, high release point. You will also learn the Law on throwing. Short-pitched bowling, bowling workload and any change to your technique should always be practised with appropriate supervision and the right protective equipment.
This module is for members who have completed WFA402 Run-Up, Alignment and Approach. It is relevant to pace bowlers and spinners alike. Completing it opens several routes in the WFA Bowling pathway, including WFA404 Front-Foot Landing and Follow-Through, WFA405 Line, Length and Accuracy and the spin modules, WFA412 Off-Spin Bowling and WFA413 Leg-Spin Bowling.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WFA402 Run-Up, Alignment and Approach.
Passing this module unlocks: WFA404 Front-Foot Landing and Follow-Through, WFA405 Line, Length and Accuracy, WFA412 Off-Spin Bowling, WFA413 Leg-Spin Bowling,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PHASES OF THE ACTION — say:
In this lesson you will break the bowling action into simple phases so that you can understand and improve each one. After the run-up and bound come back-foot contact, front-foot contact, release and follow-through. Back-foot contact is where you load up, front-foot contact is where you brace and transfer energy, release is where the ball leaves your hand, and the follow-through is where you safely slow down. Each phase depends on the one before it, so a problem at release often starts earlier in the action. Thinking in phases helps you and your coach spot what to work on, rather than trying to change everything at once.
Key points: Phases: back-foot contact, front-foot contact, release, follow-through; Each phase depends on the one before; Release problems often start earlier; Work on one phase at a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SIDE-ON, FRONT-ON AND MIXED ACTIONS — say:
In this lesson you will learn about the main action types. In a side-on action, your back foot lands roughly parallel to the crease and your hips and shoulders point down the pitch towards fine leg, so you look at the batter over your front shoulder. In a front-on action, your back foot points more towards the batter and your hips and shoulders face down the pitch. Both can be effective and safe. The risk comes from a mixed action, where the hips and shoulders point in different directions at back-foot contact, causing the spine to twist under load. Mixed actions are linked with back injuries, particularly in young fast bowlers.
Key points: Side-on: hips and shoulders point towards fine leg; Front-on: hips and shoulders face the batter; Both side-on and front-on can be safe; Mixed actions twist the spine and raise injury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KEEPING HIPS AND SHOULDERS TOGETHER — say:
In this lesson you will focus on the alignment that protects your back. At back-foot contact, your hips and shoulders should be lined up with each other, whichever action type you use. If your shoulders are side-on while your hips face the batter, the spine has to counter-rotate, and repeated loading of this kind is a known factor in lower back stress injuries. You may not notice this yourself, so ask a coach or use slow-motion video from behind and side-on. Changing an action is a gradual process and must be done with appropriate supervision from a qualified coach. Do not attempt a major remodel on your own.
Key points: Hips and shoulders aligned at back-foot contact; Counter-rotation strains the lower back; Check with a coach or slow-motion video; Remodel actions gradually under qualified supervision.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THE FRONT ARM AND BOWLING ARM — say:
In this lesson you will look at what your arms do during the delivery. The front arm helps you aim and creates a strong, stable platform. Many bowlers lift it high towards the target, then pull it down and in close to the body as the bowling arm comes over. The bowling arm should move in a smooth arc close to the head, with the wrist behind the ball. Keep the bowling arm relaxed until release so that it can whip through fast. A front arm that flies away from the body often drags the head and shoulders with it, pulling the ball off line. You will practise slow arm rotations before adding them to your full action.
Key points: Front arm aims, then pulls down close to the body; Bowling arm swings in a smooth arc near the head; Keep the bowling arm relaxed until release; A flailing front arm drags you off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FINDING YOUR RELEASE POINT — say:
In this lesson you will learn about the release point, the place where the ball leaves your hand. A consistent release point is one of the biggest keys to accuracy, because tiny changes in when and where you let go have a large effect on where the ball lands. For most bowlers the release is high, slightly in front of the head, with the fingers behind the ball. Releasing too early tends to produce a short ball, while releasing too late tends to produce a full toss. Use target practice and video to see where your hand is when the ball leaves it, and work towards repeating the same position every time.
Key points: Consistent release equals consistent accuracy; Usually high and slightly in front of the head; Early release goes short, late release goes full; Use video and targets to find your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THE LAW ON THROWING — say:
In this lesson you will learn what the Laws of Cricket say about a fair bowling action. A ball is fairly delivered in respect of the arm if, once the bowling arm reaches the level of the shoulder in the delivery swing, the elbow joint is not straightened, partially or completely, until the ball has left the hand. Bending the wrist is allowed. If an umpire believes a bowler is throwing, they will call and signal no-ball, and repeated offences have further consequences under the Laws. At elite level, the ICC uses laboratory testing with a tolerance of fifteen degrees, but in the WFA the umpires' judgement under the Laws applies.
Key points: Elbow must not straighten after shoulder height; Wrist movement is allowed; A suspected throw is called no-ball; Elite testing uses a 15-degree tolerance.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BUILDING A REPEATABLE ACTION — say:
In this lesson you will bring the action together and learn how to make it repeatable. Begin with standing drills where you rehearse the arm action, then add a walk-in, then a short run-up, and finally your full approach. Bowling at targets, filming yourself from side-on and from behind, and getting feedback from a coach will help you spot patterns. Fatigue often reveals weaknesses, so notice what happens late in a session. Remember that comfort and safety come before style. If something feels sore or wrong, stop and seek advice. This module is guidance only and does not replace accredited coaching or professional medical advice.
Key points: Progress: standing, walk-in, short run, full run; Film from side-on and behind; Fatigue reveals weaknesses in the action; Stop and seek advice if something feels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WFA402 Run-Up, Alignment and Approach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TapTt_5hxac" TargetMode="External"/><Relationship Id="rId2" Type="http://schemas.openxmlformats.org/officeDocument/2006/relationships/hyperlink" Target="https://www.youtube.com/watch?v=hAP1dAyMd0Q" TargetMode="External"/><Relationship Id="rId3" Type="http://schemas.openxmlformats.org/officeDocument/2006/relationships/hyperlink" Target="https://www.youtube.com/watch?v=5qmn249oDmQ"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WFA/TC/WFA403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WFA403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BOWLING ACTION AND RELEASE</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Understand the bowling action from back-foot contact to release: side-on, front-on and mixed actions, arm path and a clean release point.</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WFA403 Bowling Action and Release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WFA/TC/WFA403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WFA402 Run-Up, Alignment and Approach</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WFA403 – Bowling Action and Release takes you through the delivery itself, from back-foot contact to the moment the ball leaves your hand. You will learn the difference between side-on, front-on and mixed actions, why keeping the hips and shoulders working together protects your back, how the bowling arm and front arm work, and how to find a consistent, high release point. You will also learn the Law on throwing. Short-pitched bowling, bowling workload and any change to your technique should always be practised with appropriate supervision and the right protective equipment.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WFA402 Run-Up, Alignment and Approach. It is relevant to pace bowlers and spinners alike. Completing it opens several routes in the WFA Bowling pathway, including WFA404 Front-Foot Landing and Follow-Through, WFA405 Line, Length and Accuracy and the spin modules, WFA412 Off-Spin Bowling and WFA413 Leg-Spin Bowling.</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WFA403 Bowling Action and Release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WFA403 Bowling Action and Release training module, recognising your understanding of a safe, legal and repeatable bowling action and a consistent release point.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WFA403 Bowling Action and Release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WFA404 Front-Foot Landing and Follow-Through, WFA405 Line, Length and Accuracy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WFA404 Front-Foot Landing and Follow-Through, WFA405 Line, Length and Accuracy, WFA412 Off-Spin Bowling, WFA413 Leg-Spin Bowling and more in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WFA402 Run-Up, Alignment and Approach</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WFA404 Front-Foot Landing and Follow-Through</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WFA405 Line, Length and Accuracy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WFA412 Off-Spin Bowling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WFA413 Leg-Spin Bowling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Phases of the Action   ·   2. Side-On, Front-On and Mixed Actions   ·   3. Keeping Hips and Shoulders Together   ·   4. The Front Arm and Bowling Arm   ·   5. Finding Your Release Point   ·   6. The Law on Throwing   ·   7. Building a Repeatable Action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PHASES OF THE ACTION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Phases: back-foot contact, front-foot contact, release, follow-through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Each phase depends on the one before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Release problems often start earlier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Work on one phase at a time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break the bowling action into simple phases so that you can understand and improve each one. After the run-up and bound come back-foot contact, front-foot contact, release and follow-through. Back-foot contact is where you load up, front-foot contact is where you brace and transfer energy, release is where the ball leaves your hand, and the follow-through is where you safely slow down. Each phase depends on the one before it, so a problem at release often starts earlier in the action. Thinking in phases helps you and your coach spot what to work on, rather than trying to change everything at once.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SIDE-ON, FRONT-ON AND MIXED ACTIONS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Side-on: hips and shoulders point towards fine leg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Front-on: hips and shoulders face the batter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Both side-on and front-on can be safe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Mixed actions twist the spine and raise injury risk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main action types. In a side-on action, your back foot lands roughly parallel to the crease and your hips and shoulders point down the pitch towards fine leg, so you look at the batter over your front shoulder. In a front-on action, your back foot points more towards the batter and your hips and shoulders face down the pitch. Both can be effective and safe. The risk comes from a mixed action, where the hips and shoulders point in different directions at back-foot contact, causing the spine to twist under load. Mixed actions are linked with back injuries, particularly in young fast bowlers.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KEEPING HIPS AND SHOULDERS TOGETHER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Hips and shoulders aligned at back-foot contact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Counter-rotation strains the lower back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with a coach or slow-motion video</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Remodel actions gradually under qualified supervision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focus on the alignment that protects your back. At back-foot contact, your hips and shoulders should be lined up with each other, whichever action type you use. If your shoulders are side-on while your hips face the batter, the spine has to counter-rotate, and repeated loading of this kind is a known factor in lower back stress injuries. You may not notice this yourself, so ask a coach or use slow-motion video from behind and side-on. Changing an action is a gradual process and must be done with appropriate supervision from a qualified coach. Do not attempt a major remodel on your own.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FRONT ARM AND BOWLING ARM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 arm aims, then pulls down close to the body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arm swings in a smooth arc near the head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bowling arm relaxed until release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flailing front arm drags you off line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what your arms do during the delivery. The front arm helps you aim and creates a strong, stable platform. Many bowlers lift it high towards the target, then pull it down and in close to the body as the bowling arm comes over. The bowling arm should move in a smooth arc close to the head, with the wrist behind the ball. Keep the bowling arm relaxed until release so that it can whip through fast. A front arm that flies away from the body often drags the head and shoulders with it, pulling the ball off line. You will practise slow arm rotations before adding them to your full action.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FINDING YOUR RELEASE POINT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Consistent release equals consistent accuracy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Usually high and slightly in front of the head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Early release goes short, late release goes full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video and targets to find your release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release point, the place where the ball leaves your hand. A consistent release point is one of the biggest keys to accuracy, because tiny changes in when and where you let go have a large effect on where the ball lands. For most bowlers the release is high, slightly in front of the head, with the fingers behind the ball. Releasing too early tends to produce a short ball, while releasing too late tends to produce a full toss. Use target practice and video to see where your hand is when the ball leaves it, and work towards repeating the same position every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LAW ON THROWING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Elbow must not straighten after shoulder height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Wrist movement is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suspected throw is called no-ball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Elite testing uses a 15-degree tolerance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the Laws of Cricket say about a fair bowling action. A ball is fairly delivered in respect of the arm if, once the bowling arm reaches the level of the shoulder in the delivery swing, the elbow joint is not straightened, partially or completely, until the ball has left the hand. Bending the wrist is allowed. If an umpire believes a bowler is throwing, they will call and signal no-ball, and repeated offences have further consequences under the Laws. At elite level, the ICC uses laboratory testing with a tolerance of fifteen degrees, but in the WFA the umpires' judgement under the Laws applies.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BUILDING A REPEATABLE ACTION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Progress: standing, walk-in, short run, full run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Film from side-on and behind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Fatigue reveals weaknesses in the action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and seek advice if something feels wrong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bring the action together and learn how to make it repeatable. Begin with standing drills where you rehearse the arm action, then add a walk-in, then a short run-up, and finally your full approach. Bowling at targets, filming yourself from side-on and from behind, and getting feedback from a coach will help you spot patterns. Fatigue often reveals weaknesses, so notice what happens late in a session. Remember that comfort and safety come before style. If something feels sore or wrong, stop and seek advice. This module is guidance only and does not replace accredited coaching or professional medical advice.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Bowl Fast In Cricket With The CORRECT Bowling Action | Simon Cook Coaching Masterclass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Simon Cook explains the key positions of a correct pace bowling action.  ·  https://www.youtube.com/watch?v=TapTt_5hxac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Fast Bowling Biomechanics Cricket: How To Bowl Fast &amp; PREVENT Injury With CORRECT Technique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covers action biomechanics and avoiding injury.  ·  https://www.youtube.com/watch?v=hAP1dAyMd0Q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Bowl In Cricket | Pho3nix Foundation | Sport with Purpose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Pho3nix Foundation — a simple overview of the whole bowling action for beginners.  ·  https://www.youtube.com/watch?v=5qmn249oDmQ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WFA402 Run-Up, Alignment and Approach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WFA403 Bowling Action and Release.</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WFA404 Front-Foot Landing and Follow-Through  ·  WFA405 Line, Length and Accuracy</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WFA403 Bowling Action and Release — Official module slides</dc:title>
  <dc:subject>Bowling · Ref. WFA/TC/WFA403</dc:subject>
  <dc:creator>Winn Family Association</dc:creator>
  <cp:lastModifiedBy>Winn Family Association</cp:lastModifiedBy>
  <cp:revision>1</cp:revision>
  <dcterms:created xsi:type="dcterms:W3CDTF">2026-11-03T16:07:27Z</dcterms:created>
  <dcterms:modified xsi:type="dcterms:W3CDTF">2026-11-03T16:07:27Z</dcterms:modified>
</cp:coreProperties>
</file>