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WFA512 Boundary Riding and Saving Runs, an official Winn Family Association Training Centre module.
Chase, slide and save: advanced boundary riding, sliding stops, keeping the ball in play within the Laws and turning fours into twos.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WFA/TC/WFA512.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WFA512 – Boundary Riding and Saving Runs builds on boundary fielding to help you save runs in the deep. You will learn how to chase the ball efficiently, the sliding stop and pick-up, how to keep the ball in play near the rope within the Laws, including the updated rule on airborne touches, and how to work with a partner to turn fours into twos. The module also covers reading the batter, using the walk-in to save singles and staying safe when chasing at full speed.
This module is for members who have completed WFA508 Boundary Fielding and Relays. Saving even five or ten runs in a T20 innings can decide a close match, and good boundary riders are valued in every side. It supports WFA513 T20 Fielding Positions and Tactics and WFA515 Fielding Under Pressure in the WFA Fielding pathway.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WFA508 Boundary Fielding and Relays.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READING THE BATTER AND THE FIELD — say:
In this lesson you will learn to anticipate where the ball will go. Boundary riders who read the batter can take their first step early and save precious metres. Watch how the batter sets up: an open stance, a step towards the leg side or a high backlift can signal a big shot. Know the batter's favourite scoring areas from earlier in the innings and adjust your starting position, within your captain's instructions. You will also learn to understand the field: if there is a gap next to you, you may have a larger area to cover, and if a team-mate is nearby, you need to know who will go for balls between you. Good anticipation can make an average athlete into an effective boundary rider.
Key points: Read the batter's set-up for big shots; Note favourite scoring areas; Know the gaps and who covers them; Anticipation saves precious metres.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CHASING THE BALL — say:
In this lesson you will learn to chase the ball efficiently. When the ball is hit past you towards the rope, take the most direct line to where you can reach it before the boundary, rather than following its path. Sprint hard with your arms pumping and your head steady, keeping your eyes on the ball. As you approach, decide whether you can pick the ball up and turn, or whether you need to slide. You will learn that the chase is often won in the first few strides, so a sharp first movement is vital. You will also learn to keep track of the rope as you run, so that you can choose the right moment to dive or slide and avoid running into hazards beyond it.
Key points: Take the most direct line to intercept; A sharp first few strides are vital; Decide early whether to pick up or slide; Keep track of the rope as you 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THE SLIDING STOP — say:
In this lesson you will learn the sliding stop, a technique for stopping a ball near the boundary at speed. As you reach the ball, drop onto the outside of one leg, with the other leg bent, and slide alongside or slightly ahead of the ball, collecting it with your hands or stopping it with your body. A well-executed slide allows you to keep your momentum and get back up quickly to throw. Some fielders slide on their side and flick the ball back into play, while others slide to collect and then pop up to throw. You will learn to practise slides on soft, well-maintained grass with a coach, never on hard, dry or uneven ground, and to wear appropriate clothing to protect your skin.
Key points: Drop onto the outside of one leg; Slide alongside or slightly ahead of the ball; Get back up quickly to throw; Practise only on soft, safe grass.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KEEPING THE BALL IN PLAY WITHIN THE LAWS — say:
In this lesson you will learn how to keep the ball in play near the boundary within the Laws. Under Law 19, a boundary is scored if the ball touches the boundary or the ground beyond it, or if a fielder is touching the ball while grounded beyond the boundary. You may dive and flick the ball back into play while airborne, provided your last contact with the ground before first touching the ball was inside the boundary. Under the latest ICC playing conditions and the 2026 MCC Laws, a fielder who has jumped from beyond the rope may only touch the ball once while airborne, so repeated bunny-hop touches from outside are no longer allowed. Umpires will make the final decision, and you should check the WFA competition regulations for local playing conditions.
Key points: Boundary if the ball or a grounded fielder is beyond the rope; Flick it back while airborne from inside; Only one airborne touch after jumping from outside; Umpires make the final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PARTNER WORK ON THE BOUNDARY — say:
In this lesson you will learn how two boundary riders can work together. When the ball is hit between two deep fielders, the one with the better angle should chase, while the other runs to support. If the chaser slides and flicks the ball back, the support fielder should be ready to pick it up and throw it in quickly. This can turn a certain four into two runs. You will learn to call clearly, such as mine or yours, so that both fielders know their roles, and to agree before the match who will chase in different situations. Practise these partnerships in training, because they depend on timing and trust. A pair of boundary riders who work well together can save a great many runs over a season.
Key points: Better angle chases, partner supports; Support fielder picks up and throws after a flick; Turn fours into twos; Call clearly and agree roles in advance.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STOPPING THE SECOND RUN — say:
In this lesson you will learn how boundary fielders stop batters turning ones into twos. Walk in with the bowler so that you are moving towards the ball when it is struck. Attack the ball quickly, collect cleanly and get rid of it fast with a flat throw, usually to the keeper. Batters often watch the outfielder: a fielder who is known to attack and throw well will be respected, and the batters will settle for one. You will learn that saving singles and twos is just as valuable as saving boundaries over the course of an innings. Even if you do not create a run-out, a sharp return keeps the scoring rate down and adds pressure. In T20, every run matters, so every ball deserves full effort.
Key points: Walk in so you are moving at the strike; Attack, collect cleanly, release fast; A good arm earns respect; Saving ones and twos adds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STAYING SAFE AT SPEED — say:
In this lesson you will learn how to stay safe when chasing and sliding at speed. Before play, walk the boundary and check for holes, sprinkler heads, uneven ground, boards and any spectators near the rope. Warm up thoroughly with progressive sprints, because sprinting and sliding from cold increases the risk of hamstring and other muscle injuries. Wear clothing suitable for sliding, and stop practising slides if the ground is too hard. You will learn to judge when to let the ball go: if continuing would mean colliding with a fixed object or a person, stop. No boundary is worth a serious injury. This lesson provides general guidance only and is not a substitute for professional coaching or medical advice. Seek professional help for any injury.
Key points: Walk the boundary for hazards; Warm up with progressive sprints; Do not slide on hard ground; No boundary is worth a serious injury.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WFA508 Boundary Fielding and Relays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WFA/TC/WFA512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WFA/TC/WFA512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gmzL2JZyrB8" TargetMode="External"/><Relationship Id="rId2" Type="http://schemas.openxmlformats.org/officeDocument/2006/relationships/hyperlink" Target="https://www.youtube.com/watch?v=xbC_5LIy5ek" TargetMode="External"/><Relationship Id="rId3" Type="http://schemas.openxmlformats.org/officeDocument/2006/relationships/hyperlink" Target="https://www.youtube.com/watch?v=0rlIimd4HD4"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WFA/TC/WFA512</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WFA512</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BOUNDARY RIDING AND SAVING RUNS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Fielding    •    Intermediate    •    About 40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Chase, slide and save: advanced boundary riding, sliding stops, keeping the ball in play within the Laws and turning fours into twos.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WFA512 Boundary Riding and Saving Runs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WFA/TC/WFA512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Fielding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WFA508 Boundary Fielding and Relays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WFA512 – Boundary Riding and Saving Runs builds on boundary fielding to help you save runs in the deep. You will learn how to chase the ball efficiently, the sliding stop and pick-up, how to keep the ball in play near the rope within the Laws, including the updated rule on airborne touches, and how to work with a partner to turn fours into twos. The module also covers reading the batter, using the walk-in to save singles and staying safe when chasing at full speed.</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WFA508 Boundary Fielding and Relays. Saving even five or ten runs in a T20 innings can decide a close match, and good boundary riders are valued in every side. It supports WFA513 T20 Fielding Positions and Tactics and WFA515 Fielding Under Pressure in the WFA Fielding pathway.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WFA512 Boundary Riding and Saving Runs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WFA512 Boundary Riding and Saving Runs training module, recognising your ability to chase, stop and return the ball in the deep and save runs within the Laws 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WFA512 Boundary Riding and Saving Runs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Eligible for the WFA Fielding Assessment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counts towards the recommended preparation for WFA516 Fielding Assessment, the capstone of the WFA Fielding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WFA508 Boundary Fielding and Relays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Reading the Batter and the Field   ·   2. Chasing the Ball   ·   3. The Sliding Stop   ·   4. Keeping the Ball in Play within the Laws   ·   5. Partner Work on the Boundary   ·   6. Stopping the Second Run   ·   7. Staying Safe at Speed</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READING THE BATTER AND THE FIELD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Read the batter's set-up for big shots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Note favourite scoring areas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 the gaps and who covers them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Anticipation saves precious metres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anticipate where the ball will go. Boundary riders who read the batter can take their first step early and save precious metres. Watch how the batter sets up: an open stance, a step towards the leg side or a high backlift can signal a big shot. Know the batter's favourite scoring areas from earlier in the innings and adjust your starting position, within your captain's instructions. You will also learn to understand the field: if there is a gap next to you, you may have a larger area to cover, and if a team-mate is nearby, you need to know who will go for balls between you. Good anticipation can make an average athlete into an effective boundary rider.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CHASING THE BALL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Take the most direct line to intercept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sharp first few strides are vital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Decide early whether to pick up or slide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track of the rope as you run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chase the ball efficiently. When the ball is hit past you towards the rope, take the most direct line to where you can reach it before the boundary, rather than following its path. Sprint hard with your arms pumping and your head steady, keeping your eyes on the ball. As you approach, decide whether you can pick the ball up and turn, or whether you need to slide. You will learn that the chase is often won in the first few strides, so a sharp first movement is vital. You will also learn to keep track of the rope as you run, so that you can choose the right moment to dive or slide and avoid running into hazards beyond it.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SLIDING STOP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Drop onto the outside of one leg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Slide alongside or slightly ahead of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Get back up quickly to throw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Practise only on soft, safe grass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sliding stop, a technique for stopping a ball near the boundary at speed. As you reach the ball, drop onto the outside of one leg, with the other leg bent, and slide alongside or slightly ahead of the ball, collecting it with your hands or stopping it with your body. A well-executed slide allows you to keep your momentum and get back up quickly to throw. Some fielders slide on their side and flick the ball back into play, while others slide to collect and then pop up to throw. You will learn to practise slides on soft, well-maintained grass with a coach, never on hard, dry or uneven ground, and to wear appropriate clothing to protect your skin.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KEEPING THE BALL IN PLAY WITHIN THE LAWS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Boundary if the ball or a grounded fielder is beyond the rope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Flick it back while airborne from inside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Only one airborne touch after jumping from outside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make the final decision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keep the ball in play near the boundary within the Laws. Under Law 19, a boundary is scored if the ball touches the boundary or the ground beyond it, or if a fielder is touching the ball while grounded beyond the boundary. You may dive and flick the ball back into play while airborne, provided your last contact with the ground before first touching the ball was inside the boundary. Under the latest ICC playing conditions and the 2026 MCC Laws, a fielder who has jumped from beyond the rope may only touch the ball once while airborne, so repeated bunny-hop touches from outside are no longer allowed. Umpires will make the final decision, and you should check the WFA competition regulations for local playing conditions.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PARTNER WORK ON THE BOUNDARY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Better angle chases, partner supports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Support fielder picks up and throws after a flick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Turn fours into twos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Call clearly and agree roles in advance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two boundary riders can work together. When the ball is hit between two deep fielders, the one with the better angle should chase, while the other runs to support. If the chaser slides and flicks the ball back, the support fielder should be ready to pick it up and throw it in quickly. This can turn a certain four into two runs. You will learn to call clearly, such as mine or yours, so that both fielders know their roles, and to agree before the match who will chase in different situations. Practise these partnerships in training, because they depend on timing and trust. A pair of boundary riders who work well together can save a great many runs over a season.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STOPPING THE SECOND RUN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Walk in so you are moving at the strike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Attack, collect cleanly, release fast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good arm earns respect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Saving ones and twos adds up</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boundary fielders stop batters turning ones into twos. Walk in with the bowler so that you are moving towards the ball when it is struck. Attack the ball quickly, collect cleanly and get rid of it fast with a flat throw, usually to the keeper. Batters often watch the outfielder: a fielder who is known to attack and throw well will be respected, and the batters will settle for one. You will learn that saving singles and twos is just as valuable as saving boundaries over the course of an innings. Even if you do not create a run-out, a sharp return keeps the scoring rate down and adds pressure. In T20, every run matters, so every ball deserves full effort.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STAYING SAFE AT SPEED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Walk the boundary for hazards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Warm up with progressive sprints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 not slide on hard ground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boundary is worth a serious injury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stay safe when chasing and sliding at speed. Before play, walk the boundary and check for holes, sprinkler heads, uneven ground, boards and any spectators near the rope. Warm up thoroughly with progressive sprints, because sprinting and sliding from cold increases the risk of hamstring and other muscle injuries. Wear clothing suitable for sliding, and stop practising slides if the ground is too hard. You will learn to judge when to let the ball go: if continuing would mean colliding with a fixed object or a person, stop. No boundary is worth a serious injury. This lesson provides general guidance only and is not a substitute for professional coaching or medical advice. Seek professional help for any injury.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Jonty explaining how to slide while fielding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Skåne Storm — Jonty Rhodes explains the basics of sliding in the field.  ·  https://www.youtube.com/watch?v=gmzL2JZyrB8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Cricket Boundary Laws Explained With Examples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Machine — worked examples of when a boundary is scored or saved.  ·  https://www.youtube.com/watch?v=xbC_5LIy5ek</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EXPLAINED - What is the new boundary catch law? |Sports Today</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Sports Today — explains the updated rule on airborne touches beyond the rope.  ·  https://www.youtube.com/watch?v=0rlIimd4HD4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WFA508 Boundary Fielding and Relays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WFA512 Boundary Riding and Saving Runs.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WFA512 Boundary Riding and Saving Runs — Official module slides</dc:title>
  <dc:subject>Fielding · Ref. WFA/TC/WFA512</dc:subject>
  <dc:creator>Winn Family Association</dc:creator>
  <cp:lastModifiedBy>Winn Family Association</cp:lastModifiedBy>
  <cp:revision>1</cp:revision>
  <dcterms:created xsi:type="dcterms:W3CDTF">2026-11-03T17:10:46Z</dcterms:created>
  <dcterms:modified xsi:type="dcterms:W3CDTF">2026-11-03T17:10:46Z</dcterms:modified>
</cp:coreProperties>
</file>