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WFA920 Become An Umpire Level 3 (Elite Match Official), an official Winn Family Association Training Centre module.
Leading the Highest Standard of Officiating Across the Winn Family T-20 League!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WFA/TC/WFA920.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Elite Match Officials are role models who lead with confidence, fairness and professionalism.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WFA1307 First Aid Awareness, WFA918 Become an Umpire Level 1 (Student Umpire), WFA919 Become An Umpire Level 2 ( Official Umpire).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9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ROLE OF AN ELITE MATCH OFFICIAL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PREPARING FOR ELITE MATCHES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MANAGING HIGH-PRESSURE MATCHES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LEADERSHIP &amp; COMMUNICATION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MATCH REPORTS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MENTORING OTHER OFFICIALS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TOURNAMENT MATCH PROCEDURES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VIDEO REVIEW PROCEDURES (VAR)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9 — REPRESENTING THE WFA —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50 questions, marked instantly
85% needed to pass
Retake as often as you need
No time limit
Certificate issued automatically on a pass
Register your interest first — an authorised assessor approves you before the test opens
Locked until you have passed: WFA1307 First Aid Awareness, WFA918 Become an Umpire Level 1 (Student Umpire), WFA919 Become An Umpire Level 2 ( Official Umpire)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WFA/TC/WFA920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WFA/TC/WFA920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www.youtube.com/watch?v=k_W1R_FS-Ng&amp;list=PLQR0r-ZwY3-9fUikdqieA6KILgyKXj_TO&amp;index=3" TargetMode="External"/><Relationship Id="rId2" Type="http://schemas.openxmlformats.org/officeDocument/2006/relationships/hyperlink" Target="https://www.youtube.com/watch?v=q_xcHmpVBX8&amp;list=PLQR0r-ZwY3-9fUikdqieA6KILgyKXj_TO&amp;index=4" TargetMode="External"/><Relationship Id="rId3" Type="http://schemas.openxmlformats.org/officeDocument/2006/relationships/hyperlink" Target="https://www.youtube.com/watch?v=q8-kyx1dNM4&amp;list=PLQR0r-ZwY3-9fUikdqieA6KILgyKXj_TO&amp;index=26" TargetMode="External"/><Relationship Id="rId4" Type="http://schemas.openxmlformats.org/officeDocument/2006/relationships/hyperlink" Target="https://www.youtube.com/watch?v=Kj1OMfv6GkY&amp;list=PLQR0r-ZwY3-9fUikdqieA6KILgyKXj_TO&amp;index=20" TargetMode="External"/><Relationship Id="rId5" Type="http://schemas.openxmlformats.org/officeDocument/2006/relationships/slideLayout" Target="../slideLayouts/slideLayout2.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WFA/TC/WFA920</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WFA920</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BECOME AN UMPIRE LEVEL 3 (ELITE MATCH OFFICIAL)</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Advanced    •    About 60-90 Minutes    •    9 lessons    •    50-question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Leading the Highest Standard of Officiating Across the Winn Family T-20 League!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WFA920 Become An Umpire Level 3 (Elite Match Official)</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WFA/TC/WFA920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Advanced  ·  About 60-90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50 questions · 85%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WFA1307 First Aid Awareness, WFA918 Become an Umpire Level 1 (Student Umpire), WFA919 Become An Umpire Level 2 ( Official Umpire)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Elite Match Officials are role models who lead with confidence, fairness and professionalism.</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Elite Match Official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WFA920 – Elite Match Official programme, recognising your achievement as a fully accredited WFA Elite Match Official.</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Official WFA920 – Elite Match Official Certificate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WFA920 – Elite Match Official programme and met all required assessment and practical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Elite Match Official Accreditation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Grants accreditation to officiate elite Winn Family Association competitions independently, including League Finals, Winter Cup fixtures, Championship matches, and other designated premier competitions.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WFA1307 First Aid Awareness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WFA918 Become an Umpire Level 1 (Student Umpire)</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WFA919 Become An Umpire Level 2 ( Official Umpire)</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09</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Role of an Elite Match Official   ·   2. Preparing for Elite Matches   ·   3. Managing High-Pressure Matches   ·   4. Leadership &amp; Communication   ·   5. Match Reports   ·   6. Mentoring Other Officials   ·   7. Tournament Match Procedures   ·   8. Video Review Procedures (var)   ·   9. Representing the WFA</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ROLE OF AN ELITE MATCH OFFICIAL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PREPARING FOR ELITE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MANAGING HIGH-PRESSURE MATCHES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LEADERSHIP &amp; COMMUNICATION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MATCH REPORTS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MENTORING OTHER OFFICIALS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TOURNAMENT MATCH PROCEDURES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VIDEO REVIEW PROCEDURES (VAR)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9 OF 9</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REPRESENTING THE WFA</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Teamwork talk with ICC T20 Cricket World Cup Umpires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https://www.youtube.com/watch?v=k_W1R_FS-Ng&amp;list=PLQR0r-ZwY3-9fUikdqieA6KILgyKXj_TO&amp;index=3</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Managing of ball tampering suspicions by cricket umpires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https://www.youtube.com/watch?v=q_xcHmpVBX8&amp;list=PLQR0r-ZwY3-9fUikdqieA6KILgyKXj_TO&amp;index=4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 Judging of Wides in Limited Overs Cricket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https://www.youtube.com/watch?v=q8-kyx1dNM4&amp;list=PLQR0r-ZwY3-9fUikdqieA6KILgyKXj_TO&amp;index=26</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Tournament Umpires Outdoor Practical Training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https://www.youtube.com/watch?v=Kj1OMfv6GkY&amp;list=PLQR0r-ZwY3-9fUikdqieA6KILgyKXj_TO&amp;index=20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50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85%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Register your interest first — an authorised assessor approves you before the test opens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WFA1307 First Aid Awareness, WFA918 Become an Umpire Level 1 (Student Umpire), WFA919 Become An Umpire Level 2 ( Official Umpire)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WFA920 Become An Umpire Level 3 (Elite Match Official).</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WFA920 Become An Umpire Level 3 (Elite Match Official) — Official module slides</dc:title>
  <dc:subject>Umpiring &amp; Officiating · Ref. WFA/TC/WFA920</dc:subject>
  <dc:creator>Winn Family Association</dc:creator>
  <cp:lastModifiedBy>Winn Family Association</cp:lastModifiedBy>
  <cp:revision>1</cp:revision>
  <dcterms:created xsi:type="dcterms:W3CDTF">2026-11-02T11:12:28Z</dcterms:created>
  <dcterms:modified xsi:type="dcterms:W3CDTF">2026-11-02T11:12:28Z</dcterms:modified>
</cp:coreProperties>
</file>