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WFA919 Become An Umpire Level 2 ( Official Umpire), an official Winn Family Association Training Centre module.
A Level 2 umpire is expected to lead every match with confidence, consistency and integrity.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WFA/TC/WFA919.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Module Objectives: I apply cricket laws, manage players professionally, stay calm in difficult situations, complete match reports, handle discipline correctly, and officiate WFA league games independently.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REQUIRED — the test unlocks only once these are passed: WFA918 Become an Umpire Level 1 (Student Umpire), WFA1307 First Aid Awareness.
Passing this module unlocks: WFA920 Become An Umpire Level 3 (Elite Match Official).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9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APPLYING THE LAWS OF CRICKET — say: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MANAGING PLAYERS &amp; CAPTAINS — say: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WORKING WITH SCORERS — say: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MATCH MANAGEMENT — say: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MATCH REPORTS — say: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DISCIPLINE &amp; PLAYER BEHAVIOUR — say: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7 — PRACTICAL MATCH SCENARIOS — say: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8 — WEATHER &amp; SAFETY — say: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9 — THE SPIRIT OF CRICKET — say: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40 questions, marked instantly
80% needed to pass
Retake as often as you need
No time limit
Certificate issued automatically on a pass
Register your interest first — an authorised assessor approves you before the test opens
Locked until you have passed: WFA918 Become an Umpire Level 1 (Student Umpire), WFA1307 First Aid Awareness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WFA/TC/WFA919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WFA/TC/WFA919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hyperlink" Target="https://www.youtube.com/watch?v=J2yDQITmIDg&amp;list=PLQR0r-ZwY3-9fUikdqieA6KILgyKXj_TO&amp;index=5" TargetMode="External"/><Relationship Id="rId2" Type="http://schemas.openxmlformats.org/officeDocument/2006/relationships/hyperlink" Target="https://www.youtube.com/watch?v=CNIENwKs6nY&amp;list=PLQR0r-ZwY3-9fUikdqieA6KILgyKXj_TO&amp;index=1" TargetMode="External"/><Relationship Id="rId3" Type="http://schemas.openxmlformats.org/officeDocument/2006/relationships/hyperlink" Target="https://www.youtube.com/watch?v=Xg9KJfsPcSw&amp;list=PLQR0r-ZwY3-9fUikdqieA6KILgyKXj_TO&amp;index=12" TargetMode="External"/><Relationship Id="rId4" Type="http://schemas.openxmlformats.org/officeDocument/2006/relationships/hyperlink" Target="https://www.youtube.com/watch?v=V2xP4xaJCg8&amp;list=PLQR0r-ZwY3-9fUikdqieA6KILgyKXj_TO&amp;index=16" TargetMode="External"/><Relationship Id="rId5" Type="http://schemas.openxmlformats.org/officeDocument/2006/relationships/slideLayout" Target="../slideLayouts/slideLayout2.xml"/><Relationship Id="rId6"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3.xml"/><Relationship Id="rId3"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WFA/TC/WFA919</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3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WFA919</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BECOME AN UMPIRE LEVEL 2 ( OFFICIAL UMPIRE)</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Umpiring &amp; Officiating    •    Intermediate    •    About 45-60 Minute    •    9 lessons    •    40-question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A Level 2 umpire is expected to lead every match with confidence, consistency and integrity.</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WFA919 Become An Umpire Level 2 ( Official Umpire)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WFA/TC/WFA919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Umpiring &amp; Officiating  ·  Intermediate  ·  About 45-60 Minute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40 questions · 80% to pass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WFA918 Become an Umpire Level 1 (Student Umpire), WFA1307 First Aid Awareness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Module Objectives: I apply cricket laws, manage players professionally, stay calm in difficult situations, complete match reports, handle discipline correctly, and officiate WFA league games independently.</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Certified League Umpire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successfully completing the WFA919 – Umpire Level 2 course, recognising your qualification as a Certified League Umpire.</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Official WFA919 Certificate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Official certification confirming you have successfully completed the WFA919 – Umpire Level 2 programme and met all required assessment standards.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Authorisation to Officiate Official League Matches</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Grants accreditation to independently officiate official Winn Family T-20 League fixtures in accordance with WFA Regulations and the Laws of Cricket.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WFA918 Become an Umpire Level 1 (Student Umpire)</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WFA1307 First Aid Awareness</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 extra preparation needed.</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WFA920 Become An Umpire Level 3 (Elite Match Official)</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09</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Applying the Laws of Cricket   ·   2. Managing Players &amp; Captains   ·   3. Working with Scorers   ·   4. Match Management   ·   5. Match Reports   ·   6. Discipline &amp; Player Behaviour   ·   7. Practical Match Scenarios   ·   8. Weather &amp; Safety   ·   9. The Spirit of Cricket</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9</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APPLYING THE LAWS OF CRICKET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9</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MANAGING PLAYERS &amp; CAPTAINS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9</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WORKING WITH SCORERS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9</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MATCH MANAGEMENT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9</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MATCH REPORTS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9</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DISCIPLINE &amp; PLAYER BEHAVIOUR</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7 OF 9</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PRACTICAL MATCH SCENARIOS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8 OF 9</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WEATHER &amp; SAFETY</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9 OF 9</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THE SPIRIT OF CRICKET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Cricket Umpiring Outdoor Practical</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https://www.youtube.com/watch?v=J2yDQITmIDg&amp;list=PLQR0r-ZwY3-9fUikdqieA6KILgyKXj_TO&amp;index=5</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Practical Training for New Umpires (Advanced)</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https://www.youtube.com/watch?v=CNIENwKs6nY&amp;list=PLQR0r-ZwY3-9fUikdqieA6KILgyKXj_TO&amp;index=1</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Laws to consider when umpiring with bails off</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https://www.youtube.com/watch?v=Xg9KJfsPcSw&amp;list=PLQR0r-ZwY3-9fUikdqieA6KILgyKXj_TO&amp;index=12</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4" invalidUrl="" action="" tgtFrame="" tooltip="" history="1" highlightClick="0" endSnd="0">
                  <a:extLst>
                    <a:ext uri="{A12FA001-AC4F-418D-AE19-62706E023703}">
                      <ahyp:hlinkClr xmlns:ahyp="http://schemas.microsoft.com/office/drawing/2018/hyperlinkcolor" val="tx"/>
                    </a:ext>
                  </a:extLst>
                </a:hlinkClick>
              </a:rPr>
              <a:t>Practical on-field training tips for cricket umpires</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https://www.youtube.com/watch?v=V2xP4xaJCg8&amp;list=PLQR0r-ZwY3-9fUikdqieA6KILgyKXj_TO&amp;index=16</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40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80%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Retake as often as you need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Register your interest first — an authorised assessor approves you before the test opens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Locked until you have passed: WFA918 Become an Umpire Level 1 (Student Umpire), WFA1307 First Aid Awareness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WFA919 Become An Umpire Level 2 ( Official Umpire).</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Next: WFA920 Become An Umpire Level 3 (Elite Match Official)</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18</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WFA919 Become An Umpire Level 2 ( Official Umpire) — Official module slides</dc:title>
  <dc:subject>Umpiring &amp; Officiating · Ref. WFA/TC/WFA919</dc:subject>
  <dc:creator>Winn Family Association</dc:creator>
  <cp:lastModifiedBy>Winn Family Association</cp:lastModifiedBy>
  <cp:revision>1</cp:revision>
  <dcterms:created xsi:type="dcterms:W3CDTF">2026-11-03T17:09:43Z</dcterms:created>
  <dcterms:modified xsi:type="dcterms:W3CDTF">2026-11-03T17:09:43Z</dcterms:modified>
</cp:coreProperties>
</file>