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WFA918 Become an Umpire Level 1 (Student Umpire), an official Winn Family Association Training Centre module.
Officiating Cricket with Confidence, Fairness and Integrity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Module Objectives: Learn core umpiring duties with confidence and integrity. Apply key Laws of Cricket to make fair decisions. Use strong communication to manage safe, enjoyable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WFA1307 First Aid Awareness.
Passing this module unlocks: WFA919 Become An Umpire Level 2 ( Official Umpire), WFA920 Become An Umpire Level 3 (Elite Match Official).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10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ROLE OF AN UMPIRE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BEFORE THE MATCH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DURING THE MATCH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AFTER THE MATCH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UMPIRE SIGNALS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COMMUNICATING EFFECTIVELY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BASIC DECISIONS - MAKING DECISIONS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PLAYER SAFETY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PLAYER BEHAVIOUR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10 — SPIRIT OF CRICKET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30 questions, marked instantly
80% needed to pass
Retake as often as you need
No time limit
Certificate issued automatically on a pass
Register your interest first — an authorised assessor approves you before the test opens
Locked until you have passed: WFA1307 First Aid Awareness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www.youtube.com/watch?v=Nf-u5KxekMA" TargetMode="External"/><Relationship Id="rId2" Type="http://schemas.openxmlformats.org/officeDocument/2006/relationships/hyperlink" Target="https://www.youtube.com/watch?v=AKyxtQww4zc" TargetMode="External"/><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BECOME AN UMPIRE LEVEL 1 (STUDENT UMPIRE)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Beginner    •    About 45–60 Minutes    •    10 lessons    •    30-question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Officiating Cricket with Confidence, Fairness and Integrity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WFA918 Become an Umpire Level 1 (Student Umpire)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Beginner  ·  About 45–60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30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WFA1307 First Aid Awareness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Module Objectives: Learn core umpiring duties with confidence and integrity. Apply key Laws of Cricket to make fair decisions. Use strong communication to manage safe, enjoyable matches.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Level 1 Umpire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 completion of the course.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Official WFA Level 1 Umpire Certificate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Recognising your achievement as a WFA Level 1 Umpire.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Accreditation to shadow experienced WFA Match Officials during Winn Family T-20 League fixtures.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Gain practical matchday experience by shadowing experienced WFA Match Officials during Winn Family T-20 League fixtures.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WFA1307 First Aid Awareness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WFA919 Become An Umpire Level 2 ( Official Umpire)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WFA920 Become An Umpire Level 3 (Elite Match Official)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10</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Role of an Umpire   ·   2. Before the Match   ·   3. During the Match   ·   4. After the Match   ·   5. Umpire Signals   ·   6. Communicating Effectively   ·   7. Basic Decisions - Making Decisions   ·   8. Player Safety   ·   9. Player Behaviour   ·   10. Spirit of Cricket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AN UMPIRE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BEFORE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DURING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UMPIRE SIGNALS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COMMUNICATING EFFECTIVELY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BASIC DECISIONS - MAKING DECISIONS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PLAYER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PLAYER BEHAVIOUR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10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SPIRIT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Umpire Signals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Umpire signals are the standard hand and arm movements used to communicate decisions clearly to players, scorers and spectators. Every signal should be made confidently, held long enough for the scorers to acknowledge, and repeated if necessary to ensure the decision is correctly recorded. Learning and using the correct signals is a fundamental skill for every WFA umpire.  ·  https://www.youtube.com/watch?v=Nf-u5KxekMA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Positioning &amp; Movement - For An Umpire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An umpire's position is essential for making accurate decisions. Umpires should stand in the correct location at both the bowler's end and square leg, ensuring they have a clear, unobstructed view of play. Move calmly and safely when the ball is in play, always keeping the action in sight while avoiding interference with players. Good positioning improves decision-making, enhances match control, and helps maintain the safety of everyone on the field.  ·  https://www.youtube.com/watch?v=AKyxtQww4zc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WFA1307 First Aid Awareness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WFA918 Become an Umpire Level 1 (Student Umpire).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WFA919 Become An Umpire Level 2 ( Official Umpire)  ·  WFA920 Become An Umpire Level 3 (Elite Match Official)</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WFA918 Become an Umpire Level 1 (Student Umpire) — Official module slides</dc:title>
  <dc:subject>Umpiring &amp; Officiating · Ref. WFA/TC/WFA918</dc:subject>
  <dc:creator>Winn Family Association</dc:creator>
  <cp:lastModifiedBy>Winn Family Association</cp:lastModifiedBy>
  <cp:revision>1</cp:revision>
  <dcterms:created xsi:type="dcterms:W3CDTF">2026-11-02T12:13:46Z</dcterms:created>
  <dcterms:modified xsi:type="dcterms:W3CDTF">2026-11-02T12:13:46Z</dcterms:modified>
</cp:coreProperties>
</file>