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WFA1113 Assessing Player Progress, an official Winn Family Association Training Centre module.
Learn to set goals, measure progress fairly and record and share player development across a season.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WFA/TC/WFA1113.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WFA1113 – Assessing Player Progress teaches coaches how to understand and support long-term development. You will learn why assessment matters, how to set realistic goals with players, simple ways to measure technical, tactical, physical and personal progress, how to use match information wisely, how to record progress fairly and securely, and how to share it with players and parents in a positive way. It is a WFA award, not an ECB qualification; anyone seeking a recognised coaching qualification should follow the official ECB coaching education pathway, such as the ECB Foundation Coach and Core Coach courses.
This module is for coaches who have completed WFA1111 Giving Feedback and Correcting Technique and want to track how players develop over time. It will help you plan better sessions and celebrate progress across the Winn Family T-20 League season. It is recommended preparation for WFA1114 Leading a Supervised Coaching Session.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WFA1111 Giving Feedback and Correcting Technique.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WHY ASSESS PROGRESS — say:
In this lesson you will explore why assessment matters. Assessing progress helps you understand where each player is now, decide what to coach next and show players how far they have come. It also helps you judge whether your own coaching is working. In a family league, assessment is about development and enjoyment, not about labelling players or creating pressure. Done well, it motivates people by making progress visible. Done badly, it can discourage players or feel like an exam. Keep assessment simple, positive and focused on helping each player take their next step.
Key points: Shows where players are and what comes next; Helps you evaluate your own coaching; Development and enjoyment, not labelling; Keep it simple, positive and purposeful.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SETTING GOALS WITH PLAYERS — say:
In this lesson you will learn to set goals with players. Goals work best when players help to create them, because they feel ownership. A useful approach is SMART goals: specific, measurable, achievable, relevant and time-bound. For example, rather than get better at bowling, a goal might be to land four out of six balls in the target zone by the end of the month. Combine performance goals, which the player controls, with occasional outcome goals, such as taking wickets, which depend on others too. Review goals regularly and adjust them as players improve or circumstances change.
Key points: Set goals with players, not for them; Use SMART goals; Focus mainly on goals the player controls; Review and adjust goals regularly.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THE FOUR CORNERS OF DEVELOPMENT — say:
In this lesson you will look at development as more than technique. Many coaches consider four areas, often called the four corners. Technical and tactical covers skills and decision-making. Physical covers movement, fitness and coordination appropriate to the player's age. Psychological covers confidence, concentration and resilience. Social covers teamwork, communication and behaviour. A player might be technically strong but lack confidence, or be a wonderful team member still developing skills. Looking at all four helps you see the whole person and plan support that makes a real difference to their cricket and enjoyment.
Key points: Technical and tactical: skills and decisions; Physical: movement and fitness for their age; Psychological: confidence and resilience; Social: teamwork and behaviour.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SIMPLE WAYS TO MEASURE PROGRESS — say:
In this lesson you will learn practical measurement methods. Skill challenges, such as the number of clean catches in a minute or balls landed in a target zone, give clear numbers that can be repeated over time. Observation checklists based on key coaching points let you note whether a player shows each point consistently, sometimes or not yet. Self-assessment, where players rate themselves, builds reflection. Short video clips, used in line with the WFA safeguarding policy, can show change clearly. Keep tests the same each time so comparisons are fair, and avoid turning sessions into constant testing.
Key points: Repeatable skill challenges give clear numbers; Checklists record consistently, sometimes, not yet; Self-assessment builds reflection; Keep tests consistent for fair comparison.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USING MATCH INFORMATION WISELY — say:
In this lesson you will consider match information. Scorecards and statistics, such as runs, strike rates, wickets and economy rates, are useful but tell only part of the story. A batter may score few runs because they faced excellent bowling or batted in a difficult situation. A bowler may concede runs while bowling the hardest overs at the death. Combine statistics with your own observations and the player's reflections. Look at trends over several matches rather than single games. Use match information to identify what to work on in training, linking matches and practice together.
Key points: Statistics are useful but incomplete; Consider context and match situation; Look at trends, not single games; Link match information to training plans.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RECORDING PROGRESS FAIRLY AND SECURELY — say:
In this lesson you will learn to keep records responsibly. Simple records, such as a player profile with goals, checklist results and notes, help you track progress and hand over information to other coaches. Records must be fair, accurate and based on what you have observed rather than assumptions. Information about players is personal data, so store it securely, share it only with people who need it and follow the WFA data protection and safeguarding policies. Take extra care with information about children and any medical or welfare details. Players, and parents of junior players, may ask to see what is recorded about them.
Key points: Keep simple, accurate player profiles; Base records on observation, not assumption; Player records are personal data: store securely; Follow WFA data protection and safeguarding policies.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SHARING PROGRESS WITH PLAYERS AND PARENTS — say:
In this lesson you will learn to share progress positively. Arrange short, private conversations rather than discussing individuals in front of the group. Start with strengths and progress, then agree one or two areas to work on, and finish with an encouraging next step. Use plain language, avoid comparisons with other players and invite the player's views. With junior players, include parents or carers where appropriate, and follow safeguarding guidance about communication. Be honest but kind. When players can see their own progress clearly, motivation grows, and they are more likely to stay involved in the WFA for many seasons.
Key points: Share progress privately, not in front of the group; Start with strengths, then one or two areas; Avoid comparisons and invite the player's views; Include parents of juniors appropriately.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WFA1111 Giving Feedback and Correcting Technique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WFA/TC/WFA1113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WFA/TC/WFA1113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PuLWPGPa23M" TargetMode="External"/><Relationship Id="rId2" Type="http://schemas.openxmlformats.org/officeDocument/2006/relationships/hyperlink" Target="https://www.youtube.com/watch?v=MaYGcIwwZF8" TargetMode="External"/><Relationship Id="rId3" Type="http://schemas.openxmlformats.org/officeDocument/2006/relationships/slideLayout" Target="../slideLayouts/slideLayout2.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WFA/TC/WFA1113</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WFA1113</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ASSESSING PLAYER PROGRESS</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Coaching    •    Advanced    •    About 45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Learn to set goals, measure progress fairly and record and share player development across a season.</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WFA1113 Assessing Player Progress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WFA/TC/WFA1113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Coaching  ·  Advanced  ·  About 45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WFA1111 Giving Feedback and Correcting Technique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WFA1113 – Assessing Player Progress teaches coaches how to understand and support long-term development. You will learn why assessment matters, how to set realistic goals with players, simple ways to measure technical, tactical, physical and personal progress, how to use match information wisely, how to record progress fairly and securely, and how to share it with players and parents in a positive way. It is a WFA award, not an ECB qualification; anyone seeking a recognised coaching qualification should follow the official ECB coaching education pathway, such as the ECB Foundation Coach and Core Coach courses.</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coaches who have completed WFA1111 Giving Feedback and Correcting Technique and want to track how players develop over time. It will help you plan better sessions and celebrate progress across the Winn Family T-20 League season. It is recommended preparation for WFA1114 Leading a Supervised Coaching Session.</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WFA1113 Assessing Player Progress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WFA1113 Assessing Player Progress training module, recognising your ability to set goals, assess progress fairly and record player development responsibly within the Winn Family Association.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WFA1113 Assessing Player Progress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WFA Player Development Award</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Recognises that you can set goals and assess player progress fairly, and counts towards the recommended preparation for WFA1114 Leading a Supervised Coaching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WFA1111 Giving Feedback and Correcting Technique</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Why Assess Progress   ·   2. Setting Goals with Players   ·   3. The Four Corners of Development   ·   4. Simple Ways to Measure Progress   ·   5. Using Match Information Wisely   ·   6. Recording Progress Fairly and Securely   ·   7. Sharing Progress with Players and Parents</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WHY ASSESS PROGRESS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Shows where players are and what comes next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Helps you evaluate your own coaching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Development and enjoyment, not labelling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it simple, positive and purposeful</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explore why assessment matters. Assessing progress helps you understand where each player is now, decide what to coach next and show players how far they have come. It also helps you judge whether your own coaching is working. In a family league, assessment is about development and enjoyment, not about labelling players or creating pressure. Done well, it motivates people by making progress visible. Done badly, it can discourage players or feel like an exam. Keep assessment simple, positive and focused on helping each player take their next step.</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SETTING GOALS WITH PLAYERS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Set goals with players, not for them</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SMART goals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Focus mainly on goals the player controls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Review and adjust goals regularly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set goals with players. Goals work best when players help to create them, because they feel ownership. A useful approach is SMART goals: specific, measurable, achievable, relevant and time-bound. For example, rather than get better at bowling, a goal might be to land four out of six balls in the target zone by the end of the month. Combine performance goals, which the player controls, with occasional outcome goals, such as taking wickets, which depend on others too. Review goals regularly and adjust them as players improve or circumstances change.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FOUR CORNERS OF DEVELOPMENT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Technical and tactical: skills and decisions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Physical: movement and fitness for their age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Psychological: confidence and resilience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Social: teamwork and behaviour</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development as more than technique. Many coaches consider four areas, often called the four corners. Technical and tactical covers skills and decision-making. Physical covers movement, fitness and coordination appropriate to the player's age. Psychological covers confidence, concentration and resilience. Social covers teamwork, communication and behaviour. A player might be technically strong but lack confidence, or be a wonderful team member still developing skills. Looking at all four helps you see the whole person and plan support that makes a real difference to their cricket and enjoyment.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SIMPLE WAYS TO MEASURE PROGRESS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Repeatable skill challenges give clear numbers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Checklists record consistently, sometimes, not yet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Self-assessment builds reflection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tests consistent for fair comparison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practical measurement methods. Skill challenges, such as the number of clean catches in a minute or balls landed in a target zone, give clear numbers that can be repeated over time. Observation checklists based on key coaching points let you note whether a player shows each point consistently, sometimes or not yet. Self-assessment, where players rate themselves, builds reflection. Short video clips, used in line with the WFA safeguarding policy, can show change clearly. Keep tests the same each time so comparisons are fair, and avoid turning sessions into constant testing.</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USING MATCH INFORMATION WISELY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Statistics are useful but incomplete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Consider context and match situation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Look at trends, not single games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Link match information to training plans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consider match information. Scorecards and statistics, such as runs, strike rates, wickets and economy rates, are useful but tell only part of the story. A batter may score few runs because they faced excellent bowling or batted in a difficult situation. A bowler may concede runs while bowling the hardest overs at the death. Combine statistics with your own observations and the player's reflections. Look at trends over several matches rather than single games. Use match information to identify what to work on in training, linking matches and practice together.</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RECORDING PROGRESS FAIRLY AND SECURELY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simple, accurate player profiles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Base records on observation, not assumption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Player records are personal data: store securely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Follow WFA data protection and safeguarding policies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keep records responsibly. Simple records, such as a player profile with goals, checklist results and notes, help you track progress and hand over information to other coaches. Records must be fair, accurate and based on what you have observed rather than assumptions. Information about players is personal data, so store it securely, share it only with people who need it and follow the WFA data protection and safeguarding policies. Take extra care with information about children and any medical or welfare details. Players, and parents of junior players, may ask to see what is recorded about them.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SHARING PROGRESS WITH PLAYERS AND PARENTS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Share progress privately, not in front of the group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Start with strengths, then one or two areas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Avoid comparisons and invite the player's views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Include parents of juniors appropriately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share progress positively. Arrange short, private conversations rather than discussing individuals in front of the group. Start with strengths and progress, then agree one or two areas to work on, and finish with an encouraging next step. Use plain language, avoid comparisons with other players and invite the player's views. With junior players, include parents or carers where appropriate, and follow safeguarding guidance about communication. Be honest but kind. When players can see their own progress clearly, motivation grows, and they are more likely to stay involved in the WFA for many seasons.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How to Give Feedback As A Coach</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Joel Brown — how to give constructive feedback when discussing a player's progress.  ·  https://www.youtube.com/watch?v=PuLWPGPa23M</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Stop Wasting Time: Plan Your Cricket Training Like a Pro</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Mentoring — linking what you learn about players to how you plan their training.  ·  https://www.youtube.com/watch?v=MaYGcIwwZF8</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WFA1111 Giving Feedback and Correcting Technique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WFA1113 Assessing Player Progress.</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WFA1113 Assessing Player Progress — Official module slides</dc:title>
  <dc:subject>Coaching · Ref. WFA/TC/WFA1113</dc:subject>
  <dc:creator>Winn Family Association</dc:creator>
  <cp:lastModifiedBy>Winn Family Association</cp:lastModifiedBy>
  <cp:revision>1</cp:revision>
  <dcterms:created xsi:type="dcterms:W3CDTF">2026-11-02T11:12:21Z</dcterms:created>
  <dcterms:modified xsi:type="dcterms:W3CDTF">2026-11-02T11:12:21Z</dcterms:modified>
</cp:coreProperties>
</file>