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WFA1306 Anti-Bullying and Discrimination, an official Winn Family Association Training Centre module.
Recognise bullying, harassment and discrimination, including online, and learn how to challenge, support and report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WFA/TC/WFA1306.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WFA1306 – Anti-Bullying and Discrimination equips you to recognise and respond to bullying, harassment and discrimination in cricket. You will learn the forms bullying can take, including online and in group chats, the difference between banter and bullying, how discrimination and hate incidents differ from everyday conflict, how to safely challenge unacceptable behaviour as a bystander, how to support someone affected and how to report incidents through the WFA. Online awareness modules do not replace any safeguarding training, DBS or other checks required for your role, or the club's own safeguarding policy and procedures.
This module is for all members, and especially for captains, coaches, officials and parents who set the tone at matches. It follows WFA1305 Inclusion and Respect in Cricket. Where bullying involves a child, it is also a safeguarding matter and should be handled under the WFA safeguarding policy covered in WFA1302 and WFA1303.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WFA1305 Inclusion and Respect in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BULLYING IS — say:
In this lesson you will learn what bullying is. Bullying is behaviour, usually repeated, that intentionally hurts another person physically or emotionally, often where there is an imbalance of power. That imbalance might come from age, size, status in the team, popularity or numbers. Bullying can be physical, such as pushing or damaging kit, verbal, such as name-calling and threats, or social, such as deliberately excluding someone or spreading rumours. It can happen between juniors, between adults, or from adults towards juniors. Bullying can cause lasting harm to confidence, mental health and enjoyment of the game, and it is one of the most common reasons people give up sport.
Key points: Usually repeated and intentionally hurtful; Often involves an imbalance of power; Physical, verbal and social forms; A common reason people give up sport.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BANTER OR BULLYING — say:
In this lesson you will learn to tell the difference between banter and bullying. Dressing-room humour is part of cricket culture, and good-natured teasing between friends who both enjoy it can bring a team together. It becomes bullying when it is one-sided, repeated, targets someone's identity or insecurities, or continues after the person has shown it is unwelcome. A useful test is to ask whether everyone involved is laughing, whether the target feels able to respond on equal terms, and whether you would be comfortable if their family heard it. If the answer to any of those is no, stop. The impact matters more than the intention.
Key points: Banter is mutual and good-natured; Bullying is one-sided and repeated; Ask: is everyone laughing?; Impact matters more than intention.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ONLINE BULLYING — say:
In this lesson you will look at bullying online. Team group chats, social media and messaging apps are useful for organising cricket, but they can also be used to mock, exclude or threaten people. Online bullying can follow someone home and reach them at any time, and screenshots mean hurtful content can spread quickly and stay around. Examples include sharing embarrassing photos without consent, posting abusive comments about a player's performance, deliberately leaving someone out of a group, or sending threatening messages. Keep club chats respectful, never share images of others without permission, and save evidence such as screenshots if you need to report something. Junior group chats should include parents or a second adult.
Key points: Group chats and social media can be misused; Online bullying reaches people anywhere, any time; Never share images without consent; Save screenshots as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DISCRIMINATION, HARASSMENT AND HATE — say:
In this lesson you will learn about discrimination and related behaviour. Discrimination is treating someone unfairly because of a protected characteristic, such as race, religion, sex, sexual orientation, disability or age. Harassment is unwanted behaviour linked to a protected characteristic that violates someone's dignity or creates a hostile environment. A hate incident is any incident the victim or anyone else believes is motivated by hostility based on characteristics such as race, religion, sexual orientation, disability or transgender identity, and some hate incidents are also crimes. The ECB has made clear that discrimination has no place in cricket, and the WFA treats it as a serious disciplinary matter.
Key points: Discrimination: unfair treatment due to a protected characteristic; Harassment violates dignity or creates hostility; Hate incidents are judged by the victim's perception; Discrimination is a serious disciplinary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CHALLENGING BEHAVIOUR AS A BYSTANDER — say:
In this lesson you will learn how to act as a bystander. Most bullying and discrimination happens in front of others, and silence can feel like approval. You can make a real difference. If it is safe, challenge the behaviour calmly and directly, focusing on what was said or done rather than attacking the person. You might say that is not okay here. If it is not safe or you do not feel confident, support the person afterwards and report what you saw. On the field, the umpires and captains have responsibilities for player conduct, so tell them. Never put yourself in physical danger. Choosing to act, in whatever way you safely can, is what matters.
Key points: Silence can feel like approval; Challenge calmly if it is safe; Focus on the behaviour, not the person; Tell umpires or captains on the field; Support the person and report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SUPPORTING SOMEONE AFFECTED — say:
In this lesson you will learn how to support someone who has been bullied or discriminated against. Listen without judgement and believe what they tell you. Let them know it is not their fault and that they were right to speak up. Ask what they would like to happen and explain how you can help, including reporting it on their behalf if they agree. Where a child is involved, or someone is at risk of harm, you must pass it on to the welfare lead even if they would prefer you did not, and explain why. Check in with them afterwards, because the effects of bullying can last long after the incident itself.
Key points: Listen without judgement; Reassure them it is not their fault; Ask what they would like to happen; Children's cases always go to the welfare lead; Check in with them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REPORTING AND RESPONDING — say:
In this lesson you will learn how incidents are reported and handled. Report bullying or discrimination to the captain, the WFA welfare lead or the committee, following the WFA's disciplinary and safeguarding procedures. On matchday, umpires may report serious misconduct to the league. Provide clear facts: what happened, when, where, who was involved and any witnesses or screenshots. If a criminal offence such as assault or a hate crime may have taken place, the police can be contacted. Reports will be treated seriously and confidentially, and nobody should be victimised for making a report in good faith. Follow-up and support for those involved are as important as any sanction.
Key points: Report to the captain, welfare lead or committee; Umpires can report serious misconduct; Give clear facts and evidence; Possible crimes can be reported to the police; No victimisation for reporting in good faith.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WFA1305 Inclusion and Respect in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WFA/TC/WFA1306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WFA/TC/WFA1306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lZDV4FuMF9g" TargetMode="External"/><Relationship Id="rId2" Type="http://schemas.openxmlformats.org/officeDocument/2006/relationships/hyperlink" Target="https://www.youtube.com/watch?v=yUVEv3j_kQs"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WFA/TC/WFA1306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WFA1306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ANTI-BULLYING AND DISCRIMINATION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Safeguarding, Welfare &amp; Safety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Recognise bullying, harassment and discrimination, including online, and learn how to challenge, support and report it.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WFA1306 Anti-Bullying and Discrimination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WFA/TC/WFA1306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Safeguarding, Welfare &amp; Safety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WFA1305 Inclusion and Respect in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WFA1306 – Anti-Bullying and Discrimination equips you to recognise and respond to bullying, harassment and discrimination in cricket. You will learn the forms bullying can take, including online and in group chats, the difference between banter and bullying, how discrimination and hate incidents differ from everyday conflict, how to safely challenge unacceptable behaviour as a bystander, how to support someone affected and how to report incidents through the WFA. Online awareness modules do not replace any safeguarding training, DBS or other checks required for your role, or the club's own safeguarding policy and procedures.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all members, and especially for captains, coaches, officials and parents who set the tone at matches. It follows WFA1305 Inclusion and Respect in Cricket. Where bullying involves a child, it is also a safeguarding matter and should be handled under the WFA safeguarding policy covered in WFA1302 and WFA1303.</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WFA1306 Anti-Bullying and Discrimination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WFA1306 Anti-Bullying and Discrimination training module, recognising your ability to recognise, challenge and report bullying and discrimination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WFA1306 Anti-Bullying and Discrimination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Respect Champion Recognition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your commitment to challenging bullying and discrimination and to upholding the Spirit of Cricket across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WFA1305 Inclusion and Respect in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Bullying Is   ·   2. Banter or Bullying   ·   3. Online Bullying   ·   4. Discrimination, Harassment and Hate   ·   5. Challenging Behaviour as a Bystander   ·   6. Supporting Someone Affected   ·   7. Reporting and Responding</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BULLYING IS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Usually repeated and intentionally hurtful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Often involves an imbalance of power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Physical, verbal and social forms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common reason people give up sport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bullying is. Bullying is behaviour, usually repeated, that intentionally hurts another person physically or emotionally, often where there is an imbalance of power. That imbalance might come from age, size, status in the team, popularity or numbers. Bullying can be physical, such as pushing or damaging kit, verbal, such as name-calling and threats, or social, such as deliberately excluding someone or spreading rumours. It can happen between juniors, between adults, or from adults towards juniors. Bullying can cause lasting harm to confidence, mental health and enjoyment of the game, and it is one of the most common reasons people give up sport.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BANTER OR BULLYING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Banter is mutual and good-natured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Bullying is one-sided and repeated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is everyone laughing?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Impact matters more than intention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tell the difference between banter and bullying. Dressing-room humour is part of cricket culture, and good-natured teasing between friends who both enjoy it can bring a team together. It becomes bullying when it is one-sided, repeated, targets someone's identity or insecurities, or continues after the person has shown it is unwelcome. A useful test is to ask whether everyone involved is laughing, whether the target feels able to respond on equal terms, and whether you would be comfortable if their family heard it. If the answer to any of those is no, stop. The impact matters more than the intention.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ONLINE BULLYING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Group chats and social media can be misused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Online bullying reaches people anywhere, any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share images without consent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Save screenshots as evidence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bullying online. Team group chats, social media and messaging apps are useful for organising cricket, but they can also be used to mock, exclude or threaten people. Online bullying can follow someone home and reach them at any time, and screenshots mean hurtful content can spread quickly and stay around. Examples include sharing embarrassing photos without consent, posting abusive comments about a player's performance, deliberately leaving someone out of a group, or sending threatening messages. Keep club chats respectful, never share images of others without permission, and save evidence such as screenshots if you need to report something. Junior group chats should include parents or a second adult.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DISCRIMINATION, HARASSMENT AND HATE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Discrimination: unfair treatment due to a protected characteristic</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Harassment violates dignity or creates hostility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Hate incidents are judged by the victim's perception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Discrimination is a serious disciplinary matter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discrimination and related behaviour. Discrimination is treating someone unfairly because of a protected characteristic, such as race, religion, sex, sexual orientation, disability or age. Harassment is unwanted behaviour linked to a protected characteristic that violates someone's dignity or creates a hostile environment. A hate incident is any incident the victim or anyone else believes is motivated by hostility based on characteristics such as race, religion, sexual orientation, disability or transgender identity, and some hate incidents are also crimes. The ECB has made clear that discrimination has no place in cricket, and the WFA treats it as a serious disciplinary matter.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CHALLENGING BEHAVIOUR AS A BYSTANDER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Silence can feel like approval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Challenge calmly if it is safe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Focus on the behaviour, not the person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Tell umpires or captains on the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Support the person and report afterwards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act as a bystander. Most bullying and discrimination happens in front of others, and silence can feel like approval. You can make a real difference. If it is safe, challenge the behaviour calmly and directly, focusing on what was said or done rather than attacking the person. You might say that is not okay here. If it is not safe or you do not feel confident, support the person afterwards and report what you saw. On the field, the umpires and captains have responsibilities for player conduct, so tell them. Never put yourself in physical danger. Choosing to act, in whatever way you safely can, is what matters.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SUPPORTING SOMEONE AFFECTED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Listen without judgement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Reassure them it is not their fault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what they would like to happen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Children's cases always go to the welfare lead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in with them afterwards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support someone who has been bullied or discriminated against. Listen without judgement and believe what they tell you. Let them know it is not their fault and that they were right to speak up. Ask what they would like to happen and explain how you can help, including reporting it on their behalf if they agree. Where a child is involved, or someone is at risk of harm, you must pass it on to the welfare lead even if they would prefer you did not, and explain why. Check in with them afterwards, because the effects of bullying can last long after the incident itself.</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REPORTING AND RESPONDING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to the captain, welfare lead or committee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can report serious misconduct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clear facts and evidence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Possible crimes can be reported to the police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victimisation for reporting in good faith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incidents are reported and handled. Report bullying or discrimination to the captain, the WFA welfare lead or the committee, following the WFA's disciplinary and safeguarding procedures. On matchday, umpires may report serious misconduct to the league. Provide clear facts: what happened, when, where, who was involved and any witnesses or screenshots. If a criminal offence such as assault or a hate crime may have taken place, the police can be contacted. Reports will be treated seriously and confidentially, and nobody should be victimised for making a report in good faith. Follow-up and support for those involved are as important as any sanction.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Preventing bullying in sport - understanding risk and protective factors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NSPCC — the risk and protective factors behind bullying in sport, and how clubs can prevent it.  ·  https://www.youtube.com/watch?v=lZDV4FuMF9g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In their own words: sport and participation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NSPCC — young people describe what makes sport feel safe, welcoming and enjoyable.  ·  https://www.youtube.com/watch?v=yUVEv3j_kQs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WFA1305 Inclusion and Respect in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WFA1306 Anti-Bullying and Discrimination.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WFA1306 Anti-Bullying and Discrimination — Official module slides</dc:title>
  <dc:subject>Safeguarding, Welfare &amp; Safety · Ref. WFA/TC/WFA1306</dc:subject>
  <dc:creator>Winn Family Association</dc:creator>
  <cp:lastModifiedBy>Winn Family Association</cp:lastModifiedBy>
  <cp:revision>1</cp:revision>
  <dcterms:created xsi:type="dcterms:W3CDTF">2026-11-02T13:14:28Z</dcterms:created>
  <dcterms:modified xsi:type="dcterms:W3CDTF">2026-11-02T13:14:28Z</dcterms:modified>
</cp:coreProperties>
</file>