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WFA804 Agility and Change of Direction, an official Winn Family Association Training Centre module.
Become quicker and safer at stopping, turning and reacting in the field and at the crease with cricket-specific agility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WFA/TC/WFA804.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WFA804 – Agility and Change of Direction develops your ability to stop, turn and change direction quickly and under control, which is what makes great fielders and sharp wicketkeepers. You will learn the difference between planned and reactive agility, the technique of safe deceleration, how a ready position and split step improve reactions, and how to build agility drills with cones, ladders and balls that look and feel like the game.
It is for all players, particularly fielders, wicketkeepers and batters who want to turn more quickly. It builds on WFA802 Dynamic Warm-Ups and Cool-Downs and pairs naturally with WFA803 Speed and Acceleration. Change-of-direction work loads the knees and ankles, so progress gradually. This module is general education and is not a substitute for advice from a physiotherapist or accredited coach.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WFA802 Dynamic Warm-Ups and Cool-Downs.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AGILITY REALLY MEANS — say:
In this lesson you will explore what agility means in cricket. Agility is the ability to change direction, speed or body position quickly and with control in response to what is happening. Changing direction along a route you already know, such as running around cones, is sometimes called planned agility. Reacting to a ball you did not expect, like a deflection off the pad or a mis-hit, is reactive agility. Cricket demands both, but most game situations are reactive. That means good agility is not just about fast feet. It also depends on reading the play, anticipating where the ball will go and making a quick decision. In this module you will train the body and the eyes together.
Key points: Agility is changing direction quickly with control; Planned agility follows a known route; Reactive agility responds to the ball; Reading the play matters as much as fast feet.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DECELERATION: LEARNING TO STOP — say:
In this lesson you will learn that stopping well is the foundation of agility. You cannot change direction quickly unless you can first slow down safely. Good deceleration uses several shorter steps, lowers your hips, keeps your chest over your knees and spreads the braking force through the ankles, knees and hips. Keep your knees tracking in line with your toes rather than collapsing inwards, which can increase strain on the knee. Practise stopping from a jog before progressing to faster speeds. Many non-contact injuries in sport happen when someone stops or turns poorly, so time spent on this simple skill pays off in both performance and protection.
Key points: You must slow down before you can turn; Shorter steps and lower hips to brake; Knees track in line with toes; Practise stopping from a jog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READY POSITION AND SPLIT STEP — say:
In this lesson you will learn how fielders get ready to react. As the bowler runs in, close fielders and infielders walk in and settle into a ready position just as the ball reaches the batter. Feet are about shoulder width apart, knees softly bent, weight on the balls of the feet and hands ready. Some fielders use a small hop, called a split step, timed so they land as the ball is struck. This loads the legs like springs and makes the first movement faster in any direction. Wicketkeepers use a similar principle from their crouch. The key is timing. Being ready a fraction early is far better than still walking when the ball arrives.
Key points: Walk in, then settle as the ball reaches the bat; Feet shoulder width, knees soft, weight forward; A split step loads the legs like springs; Timing the ready position is everything.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CHANGING DIRECTION TECHNIQUE — say:
In this lesson you will learn how to turn efficiently. When cutting to change direction, plant the outside foot firmly, keep the body low and push off powerfully towards the new direction. For sideways movement, shuffle or use a crossover step, keeping your hips low and your head steady so your eyes stay on the ball. For a full turn to chase a ball behind you, use a drop step, opening the hips towards the ball and accelerating away. Stay on the balls of your feet and avoid crossing your feet carelessly at slow speeds. Practise each technique in both directions, because most players have a stronger side and the ball rarely comes to your favourite one.
Key points: Plant the outside foot and push off low; Shuffle or crossover for sideways movement; Drop step to turn and chase; Practise both directions equally.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AGILITY DRILLS FOR CRICKETERS — say:
In this lesson you will meet some practical agility drills. Cone drills, such as a T-shape or zig-zag, train planned changes of direction. Ladder drills develop quick, coordinated footwork, but remember they are a warm-up and coordination tool rather than the whole answer. Reaction drills bring in the ball: a partner rolls or throws balls left and right, or calls a colour or direction at the last moment, so you must read and respond. Fielding circuits combine pick-ups, throws and short sprints. Keep drills short, around five to ten seconds of work, with full recovery, so quality stays high. Finish with drills that look most like the real game, because that is where agility transfers best.
Key points: Cones for planned changes of direction; Ladders for footwork and coordination; Reaction drills bring in the ball and calls; Short work, full recovery, game-like finish.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AGILITY FOR WICKETKEEPERS AND BATTERS — say:
In this lesson you will apply agility to wicketkeeping and batting. Wicketkeepers need explosive lateral movement from a crouch, quick recovery to standing, and the ability to dive and get back up safely. Drills include side shuffles from a crouch, rising to take balls at different heights and reaction catches. Batters use agility in footwork against spin, in quick turns between the wickets and in getting out of the way of a short ball. Footwork patterns, shadow batting and turning practice all help. Whatever your role, the aim is the same: to move quickly, stay balanced and keep your head still so that your skills work when you get there.
Key points: Keepers: lateral movement from a crouch; Keepers: rise and recover quickly after diving; Batters: footwork and quick turns; Stay balanced with a still 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SAFE PROGRESSION — say:
In this lesson you will look at how to progress agility work safely. Change-of-direction drills place high forces on ankles and knees, so start at moderate speed, master technique, then gradually increase speed and complexity over several weeks. Always complete a full warm-up first. Train on a surface that gives good grip, and avoid wet, muddy or uneven areas. Wear footwear suited to the surface. Juniors should experience agility through tag, relays and fun reaction games under supervision. Stop if you feel sharp pain, instability or a joint giving way, and seek appropriate professional advice. This module is general guidance and does not replace assessment from a physiotherapist or qualified coach.
Key points: Moderate speed first, then progress gradually; Full warm-up and a grippy, safe surface; Juniors learn agility through fun games; Stop for sharp pain or a joint giving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WFA802 Dynamic Warm-Ups and Cool-Downs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WFA/TC/WFA804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Iwo6_3_uWlM" TargetMode="External"/><Relationship Id="rId2" Type="http://schemas.openxmlformats.org/officeDocument/2006/relationships/hyperlink" Target="https://www.youtube.com/watch?v=B49vHQRjHpI" TargetMode="External"/><Relationship Id="rId3" Type="http://schemas.openxmlformats.org/officeDocument/2006/relationships/hyperlink" Target="https://www.youtube.com/watch?v=y0gobbMvLNE"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WFA/TC/WFA804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WFA804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AGILITY AND CHANGE OF DIRECTION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Become quicker and safer at stopping, turning and reacting in the field and at the crease with cricket-specific agility work.</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WFA804 Agility and Change of Direction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WFA/TC/WFA804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WFA802 Dynamic Warm-Ups and Cool-Downs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WFA804 – Agility and Change of Direction develops your ability to stop, turn and change direction quickly and under control, which is what makes great fielders and sharp wicketkeepers. You will learn the difference between planned and reactive agility, the technique of safe deceleration, how a ready position and split step improve reactions, and how to build agility drills with cones, ladders and balls that look and feel like the game.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all players, particularly fielders, wicketkeepers and batters who want to turn more quickly. It builds on WFA802 Dynamic Warm-Ups and Cool-Downs and pairs naturally with WFA803 Speed and Acceleration. Change-of-direction work loads the knees and ankles, so progress gradually. This module is general education and is not a substitute for advice from a physiotherapist or accredited coach.</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WFA804 Agility and Change of Direction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WFA804 Agility and Change of Direction training module, recognising your understanding of safe, cricket-specific agility and change-of-direction training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WFA804 Agility and Change of Direction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Counts towards the WFA815 Player Fitness Self-Assessment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This module is part of the recommended preparation for the WFA815 Player Fitness Self-Assessment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WFA802 Dynamic Warm-Ups and Cool-Downs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Agility Really Means   ·   2. Deceleration: Learning to Stop   ·   3. The Ready Position and Split Step   ·   4. Changing Direction Technique   ·   5. Agility Drills for Cricketers   ·   6. Agility for Wicketkeepers and Batters   ·   7. Safe Progression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AGILITY REALLY MEANS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Agility is changing direction quickly with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Planned agility follows a known route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Reactive agility responds to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Reading the play matters as much as fast feet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what agility means in cricket. Agility is the ability to change direction, speed or body position quickly and with control in response to what is happening. Changing direction along a route you already know, such as running around cones, is sometimes called planned agility. Reacting to a ball you did not expect, like a deflection off the pad or a mis-hit, is reactive agility. Cricket demands both, but most game situations are reactive. That means good agility is not just about fast feet. It also depends on reading the play, anticipating where the ball will go and making a quick decision. In this module you will train the body and the eyes together.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DECELERATION: LEARNING TO STOP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must slow down before you can turn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Shorter steps and lower hips to brake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Knees track in line with toes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stopping from a jog first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that stopping well is the foundation of agility. You cannot change direction quickly unless you can first slow down safely. Good deceleration uses several shorter steps, lowers your hips, keeps your chest over your knees and spreads the braking force through the ankles, knees and hips. Keep your knees tracking in line with your toes rather than collapsing inwards, which can increase strain on the knee. Practise stopping from a jog before progressing to faster speeds. Many non-contact injuries in sport happen when someone stops or turns poorly, so time spent on this simple skill pays off in both performance and protection.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READY POSITION AND SPLIT STEP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then settle as the ball reaches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Feet shoulder width, knees soft, weight forward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split step loads the legs like springs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Timing the ready position is everything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fielders get ready to react. As the bowler runs in, close fielders and infielders walk in and settle into a ready position just as the ball reaches the batter. Feet are about shoulder width apart, knees softly bent, weight on the balls of the feet and hands ready. Some fielders use a small hop, called a split step, timed so they land as the ball is struck. This loads the legs like springs and makes the first movement faster in any direction. Wicketkeepers use a similar principle from their crouch. The key is timing. Being ready a fraction early is far better than still walking when the ball arrives.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CHANGING DIRECTION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Plant the outside foot and push off low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Shuffle or crossover for sideways movement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Drop step to turn and chase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Practise both directions equally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turn efficiently. When cutting to change direction, plant the outside foot firmly, keep the body low and push off powerfully towards the new direction. For sideways movement, shuffle or use a crossover step, keeping your hips low and your head steady so your eyes stay on the ball. For a full turn to chase a ball behind you, use a drop step, opening the hips towards the ball and accelerating away. Stay on the balls of your feet and avoid crossing your feet carelessly at slow speeds. Practise each technique in both directions, because most players have a stronger side and the ball rarely comes to your favourite 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AGILITY DRILLS FOR CRICKETERS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Cones for planned changes of direction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Ladders for footwork and coordination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Reaction drills bring in the ball and calls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 work, full recovery, game-like finish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some practical agility drills. Cone drills, such as a T-shape or zig-zag, train planned changes of direction. Ladder drills develop quick, coordinated footwork, but remember they are a warm-up and coordination tool rather than the whole answer. Reaction drills bring in the ball: a partner rolls or throws balls left and right, or calls a colour or direction at the last moment, so you must read and respond. Fielding circuits combine pick-ups, throws and short sprints. Keep drills short, around five to ten seconds of work, with full recovery, so quality stays high. Finish with drills that look most like the real game, because that is where agility transfers best.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AGILITY FOR WICKETKEEPERS AND BATTERS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Keepers: lateral movement from a crouch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Keepers: rise and recover quickly after diving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footwork and quick turns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Stay balanced with a still head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apply agility to wicketkeeping and batting. Wicketkeepers need explosive lateral movement from a crouch, quick recovery to standing, and the ability to dive and get back up safely. Drills include side shuffles from a crouch, rising to take balls at different heights and reaction catches. Batters use agility in footwork against spin, in quick turns between the wickets and in getting out of the way of a short ball. Footwork patterns, shadow batting and turning practice all help. Whatever your role, the aim is the same: to move quickly, stay balanced and keep your head still so that your skills work when you get there.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 PROGRESSION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Moderate speed first, then progress gradually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Full warm-up and a grippy, safe surface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Juniors learn agility through fun games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for sharp pain or a joint giving way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to progress agility work safely. Change-of-direction drills place high forces on ankles and knees, so start at moderate speed, master technique, then gradually increase speed and complexity over several weeks. Always complete a full warm-up first. Train on a surface that gives good grip, and avoid wet, muddy or uneven areas. Wear footwear suited to the surface. Juniors should experience agility through tag, relays and fun reaction games under supervision. Stop if you feel sharp pain, instability or a joint giving way, and seek appropriate professional advice. This module is general guidance and does not replace assessment from a physiotherapist or qualified coach.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Fielding Drills to Improve Agility with Chinmoy Roy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World — cricket fielding drills designed to improve agility.  ·  https://www.youtube.com/watch?v=Iwo6_3_uWlM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3 Cricket Fielding Fitness Drills (THAT YOU CAN DO AT HOME)</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FITNESS FOR CRICKET — three fielding fitness drills you can do with minimal space.  ·  https://www.youtube.com/watch?v=B49vHQRjHpI</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HOW TO IMPROVE SPEED, Fast Footwork &amp; Agility Ladder Drills for Cricket Players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Fitforcrick — agility ladder footwork drills for cricketers.  ·  https://www.youtube.com/watch?v=y0gobbMvLNE</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WFA802 Dynamic Warm-Ups and Cool-Downs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WFA804 Agility and Change of Direction.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WFA804 Agility and Change of Direction — Official module slides</dc:title>
  <dc:subject>Fitness &amp; Player Development · Ref. WFA/TC/WFA804</dc:subject>
  <dc:creator>Winn Family Association</dc:creator>
  <cp:lastModifiedBy>Winn Family Association</cp:lastModifiedBy>
  <cp:revision>1</cp:revision>
  <dcterms:created xsi:type="dcterms:W3CDTF">2026-11-02T12:14:32Z</dcterms:created>
  <dcterms:modified xsi:type="dcterms:W3CDTF">2026-11-02T12:14:32Z</dcterms:modified>
</cp:coreProperties>
</file>