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WFA916 Advanced Match Management, an official Winn Family Association Training Centre module.
Take your umpiring further with advanced match management: leading teams of officials, high-pressure fixtures and complex incidents.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WFA/TC/WFA916.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WFA916 – Advanced Match Management is for accredited WFA Match Umpires who want to take on greater responsibility. You will learn to lead a team of officials, manage high-profile fixtures such as Winter Cup and Pat McDonald Tournament knockout matches, handle complex and multi-Law incidents, manage crowd and spectator issues, coordinate with ground staff and match organisers, and handle serious incidents including injuries, weather emergencies and conduct escalation.
It is for members who have completed WFA915 and have gained some experience as accredited umpires in league matches. It prepares you to lead on the biggest days in the WFA calendar. This is a WFA award, not an ECB umpire qualification; for recognised qualifications, take the ECB Umpiring Course through the ECB Association of Cricket Officials (ACO).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WFA915 Match Umpire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LEADING A TEAM OF OFFICIALS — say:
In this lesson you will learn how to lead other officials. In bigger fixtures you may be the senior umpire alongside a newer colleague, and the match may have dedicated scorers and match organisers. Brief everyone before the start on roles, communication and how you will handle incidents. Support your colleague by agreeing who will handle conversations with captains, and by backing their decisions publicly. If they are struggling, offer quiet help between overs rather than taking over. After the match, debrief together. Good leadership means everyone knows what they are doing, feels supported, and presents a single, confident team to the players and spectators throughout the match.
Key points: Brief all officials before the start; Agree who speaks to captains; Back your colleague publicly; Debrief together after the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HIGH-PROFILE FIXTURES — say:
In this lesson you will learn how to manage high-profile matches. Finals and knockout matches, such as in the Pat McDonald Tournament, bring more spectators, higher stakes and more emotion. Prepare even more thoroughly. Check the specific competition regulations, including tie-breakers, reserve arrangements, reduced-overs rules and any presentation timings. Coordinate with organisers on start times, intervals, and any live streaming or announcements. On the field, keep your routine unchanged. Expect more pressure on close decisions and more appeals. Confident, calm management on these days earns lasting respect, and it is your preparation, rather than any special effort on the day, that makes the difference.
Key points: Check tie-breakers and reserve arrangements; Coordinate with organisers on timings; Keep your routine unchanged; Expect and absorb extra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COMPLEX MULTI-LAW INCIDENTS — say:
In this lesson you will learn how to handle incidents that involve several Laws at once. For example, a no-ball is followed by an overthrow that hits a helmet on the ground, while the batters run and one is short of their ground. Break it down step by step. When did the ball become dead? Which penalties apply, and to whom? Which runs count? Was anyone out? Consult your colleague and, if necessary, take a few minutes to agree. Communicate the outcome clearly to captains and scorers, signalling in the correct order. Afterwards, write a note for your records. Calm, systematic thinking is the key to complex incidents.
Key points: Break the incident into steps; When did the ball become dead?; Which penalties, runs and dismissals apply?; Signal in the correct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SPECTATORS AND THE WIDER ENVIRONMENT — say:
In this lesson you will learn about issues beyond the players. In community cricket, spectators sit close to the boundary and may include young children. Be alert to spectators straying onto the field, balls hit into crowded areas, and abusive comments directed at players or officials. Agree with organisers who will manage spectators so that you can focus on the match. If a spectator's behaviour becomes a problem, pause play and ask the organiser or home captain to deal with it. Never confront a hostile spectator alone. Safeguarding concerns should be reported to the WFA welfare or safeguarding contact immediately, whatever the match situation.
Key points: Watch for spectators near the boundary; Organisers manage spectators; Pause play rather than confront alone; Report safeguarding concerns immediately.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SERIOUS INCIDENTS AND EMERGENCIES — say:
In this lesson you will learn how to lead in an emergency. Serious injuries, medical emergencies, and dangerous weather such as lightning require immediate action. Stop play, call for help, make sure the emergency services are called where needed, and ensure the defibrillator and first aiders are directed to the casualty. Keep players and spectators clear. You are not expected to provide medical treatment beyond your training, and first aid is not a substitute for professional medical advice. Once the situation is under control, decide with the captains and organisers whether play can safely continue. Record times and details, and report the incident to the WFA.
Key points: Stop play and call for help; Direct first aiders and the defibrillator; Do not act beyond your training; Record and report afterwards.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MANAGING ESCALATING CONDUCT — say:
In this lesson you will learn how to handle serious conduct situations. Occasionally, tension in a big match can escalate beyond a single offence, perhaps involving several players or both teams. Act early, using Law 42 proportionately and consistently, and work through both captains. If behaviour becomes threatening, you may suspend play, take the players off, and allow time for things to calm down. In extreme cases the umpires may need to consider whether the match can continue safely, following the WFA competition regulations. Your safety and that of everyone present is paramount. Report everything fully and factually afterwards so the WFA can take appropriate action.
Key points: Act early and consistently; Work through both captains; Suspend play if behaviour becomes threatening; Report everything factually.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REVIEWING AND SHARING LEARNING — say:
In this lesson you will learn how senior umpires help the whole league improve. After complex or high-profile matches, write up what happened and what you learned. Share anonymised examples with other WFA umpires, perhaps at a pre-season meeting, so that everyone benefits. Suggest improvements to the WFA competition regulations where you find gaps or ambiguities, through the proper channels. Mentor newer umpires, offering to stand with them in early matches. Keep developing yourself too, through WFA917 Umpire Development and Performance Review and, if you wish, the ECB Umpiring Course and ACO pathway, which offer recognised qualifications and wider opportunities.
Key points: Write up complex matches; Share anonymised learning with others; Suggest regulation improvements properly; Mentor newer umpires.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WFA915 Match Umpire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WFA/TC/WFA916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DrXYzU3twDg" TargetMode="External"/><Relationship Id="rId2" Type="http://schemas.openxmlformats.org/officeDocument/2006/relationships/hyperlink" Target="https://www.youtube.com/watch?v=3I5RTgjtwww"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WFA/TC/WFA916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WFA916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ADVANCED MATCH MANAGEMENT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Umpiring &amp; Officiating    •    Advanced    •    About 45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Take your umpiring further with advanced match management: leading teams of officials, high-pressure fixtures and complex incidents.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WFA916 Advanced Match Management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WFA/TC/WFA916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Umpiring &amp; Officiating  ·  Advanced  ·  About 45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WFA915 Match Umpire Assessment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WFA916 – Advanced Match Management is for accredited WFA Match Umpires who want to take on greater responsibility. You will learn to lead a team of officials, manage high-profile fixtures such as Winter Cup and Pat McDonald Tournament knockout matches, handle complex and multi-Law incidents, manage crowd and spectator issues, coordinate with ground staff and match organisers, and handle serious incidents including injuries, weather emergencies and conduct escalation.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members who have completed WFA915 and have gained some experience as accredited umpires in league matches. It prepares you to lead on the biggest days in the WFA calendar. This is a WFA award, not an ECB umpire qualification; for recognised qualifications, take the ECB Umpiring Course through the ECB Association of Cricket Officials (ACO).</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WFA916 Advanced Match Management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WFA916 Advanced Match Management training module, recognising your ability to manage complex, high-pressure matches and lead a team of officials.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WFA916 Advanced Match Management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Senior Match Umpire Recognition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recognises you as eligible to be considered for senior umpire appointments to high-profile WFA fixtures, at the discretion of the WFA.</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WFA915 Match Umpire Assessment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Leading a team of officials   ·   2. High-profile fixtures   ·   3. Complex multi-Law incidents   ·   4. Spectators and the wider environment   ·   5. Serious incidents and emergencies   ·   6. Managing escalating conduct   ·   7. Reviewing and sharing learning</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LEADING A TEAM OF OFFICIALS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Brief all officials before the start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who speaks to captains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your colleague publicly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Debrief together after the match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lead other officials. In bigger fixtures you may be the senior umpire alongside a newer colleague, and the match may have dedicated scorers and match organisers. Brief everyone before the start on roles, communication and how you will handle incidents. Support your colleague by agreeing who will handle conversations with captains, and by backing their decisions publicly. If they are struggling, offer quiet help between overs rather than taking over. After the match, debrief together. Good leadership means everyone knows what they are doing, feels supported, and presents a single, confident team to the players and spectators throughout the match.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HIGH-PROFILE FIXTURES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tie-breakers and reserve arrangements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Coordinate with organisers on timings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your routine unchanged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Expect and absorb extra pressure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manage high-profile matches. Finals and knockout matches, such as in the Pat McDonald Tournament, bring more spectators, higher stakes and more emotion. Prepare even more thoroughly. Check the specific competition regulations, including tie-breakers, reserve arrangements, reduced-overs rules and any presentation timings. Coordinate with organisers on start times, intervals, and any live streaming or announcements. On the field, keep your routine unchanged. Expect more pressure on close decisions and more appeals. Confident, calm management on these days earns lasting respect, and it is your preparation, rather than any special effort on the day, that makes the difference.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COMPLEX MULTI-LAW INCIDENTS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Break the incident into steps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When did the ball become dead?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Which penalties, runs and dismissals apply?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Signal in the correct order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handle incidents that involve several Laws at once. For example, a no-ball is followed by an overthrow that hits a helmet on the ground, while the batters run and one is short of their ground. Break it down step by step. When did the ball become dead? Which penalties apply, and to whom? Which runs count? Was anyone out? Consult your colleague and, if necessary, take a few minutes to agree. Communicate the outcome clearly to captains and scorers, signalling in the correct order. Afterwards, write a note for your records. Calm, systematic thinking is the key to complex incidents.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SPECTATORS AND THE WIDER ENVIRONMENT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for spectators near the boundary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Organisers manage spectators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Pause play rather than confront alone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safeguarding concerns immediately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issues beyond the players. In community cricket, spectators sit close to the boundary and may include young children. Be alert to spectators straying onto the field, balls hit into crowded areas, and abusive comments directed at players or officials. Agree with organisers who will manage spectators so that you can focus on the match. If a spectator's behaviour becomes a problem, pause play and ask the organiser or home captain to deal with it. Never confront a hostile spectator alone. Safeguarding concerns should be reported to the WFA welfare or safeguarding contact immediately, whatever the match situation.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SERIOUS INCIDENTS AND EMERGENCIES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play and call for help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Direct first aiders and the defibrillator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act beyond your training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and report afterwards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lead in an emergency. Serious injuries, medical emergencies, and dangerous weather such as lightning require immediate action. Stop play, call for help, make sure the emergency services are called where needed, and ensure the defibrillator and first aiders are directed to the casualty. Keep players and spectators clear. You are not expected to provide medical treatment beyond your training, and first aid is not a substitute for professional medical advice. Once the situation is under control, decide with the captains and organisers whether play can safely continue. Record times and details, and report the incident to the WFA.</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MANAGING ESCALATING CONDUCT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Act early and consistently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 through both captains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Suspend play if behaviour becomes threatening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everything factually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handle serious conduct situations. Occasionally, tension in a big match can escalate beyond a single offence, perhaps involving several players or both teams. Act early, using Law 42 proportionately and consistently, and work through both captains. If behaviour becomes threatening, you may suspend play, take the players off, and allow time for things to calm down. In extreme cases the umpires may need to consider whether the match can continue safely, following the WFA competition regulations. Your safety and that of everyone present is paramount. Report everything fully and factually afterwards so the WFA can take appropriate action.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REVIEWING AND SHARING LEARNING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up complex matches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anonymised learning with others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Suggest regulation improvements properly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Mentor newer umpires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senior umpires help the whole league improve. After complex or high-profile matches, write up what happened and what you learned. Share anonymised examples with other WFA umpires, perhaps at a pre-season meeting, so that everyone benefits. Suggest improvements to the WFA competition regulations where you find gaps or ambiguities, through the proper channels. Mentor newer umpires, offering to stand with them in early matches. Keep developing yourself too, through WFA917 Umpire Development and Performance Review and, if you wish, the ECB Umpiring Course and ACO pathway, which offer recognised qualifications and wider opportunities.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Marais Erasmus: My life as an international umpire - Stumped, BBC World Service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BBC World Service — An elite international umpire on managing big matches and pressure.  ·  https://www.youtube.com/watch?v=DrXYzU3twDg</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MCC Spirit of Cricket Cowdrey Lecture by Simon Taufel - Part 1</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Spirit of Cricket — Simon Taufel on leadership, integrity and the umpire's role in the game.  ·  https://www.youtube.com/watch?v=3I5RTgjtwww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WFA915 Match Umpire Assessment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WFA916 Advanced Match Management.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WFA916 Advanced Match Management — Official module slides</dc:title>
  <dc:subject>Umpiring &amp; Officiating · Ref. WFA/TC/WFA916</dc:subject>
  <dc:creator>Winn Family Association</dc:creator>
  <cp:lastModifiedBy>Winn Family Association</cp:lastModifiedBy>
  <cp:revision>1</cp:revision>
  <dcterms:created xsi:type="dcterms:W3CDTF">2026-11-02T12:13:44Z</dcterms:created>
  <dcterms:modified xsi:type="dcterms:W3CDTF">2026-11-02T12:13:44Z</dcterms:modified>
</cp:coreProperties>
</file>