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WFA1515 Advanced Match Analysis Project, an official Winn Family Association Training Centre module.
Bring the whole pathway together by planning, analysing and presenting a complete match analysis using WFA data, video and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WFA1515 – Advanced Match Analysis Project brings together everything in the WFA Performance Analysis &amp; T20 Strategy pathway. You will plan a complete analysis of a Winn Family T-20 League match or series, gather data from live scoring, scorecards, match reports and WinnTV replays, analyse batting, bowling, partnerships and fielding, identify turning points using run-rate and win-probability thinking, and present clear, evidence-based recommendations to a captain or coach in a short, well-designed report.
This capstone module is for members who have worked through the pathway, with WFA1501 to WFA1514 recommended beforehand. It is ideal for aspiring analysts, captains and coaches who want to show they can carry out a full analysis independently. It does not replace professional analyst or accredited coaching qualifications, but it gives you a complete, practical process you can use every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WFA1501 Introduction to Cricket Performance Analysis, WFA1502 Batting Strike Rate and Scoring Zones, WFA1503 Bowling Economy and Wicket-Taking Analysis, WFA1504 Wagon Wheels and Scoring Charts, WFA1505 Pitch Maps and Bowling Length Analysis, WFA1506 Partnership Analysis, WFA1507 Fielding Impact and Runs Saved, WFA1508 Match Video Review, WFA1509 Opposition Analysis, WFA1510 T20 Match-Ups and Tactical Planning, WFA1511 Win Probability and Match Scenarios, WFA1512 Player Performance Dashboards, WFA1513 Team Performance Reviews, WFA1514 Creating a Player Development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SCOPING THE PROJECT — say:
In this lesson you will scope your analysis project. Choose a match or short series that you can access fully, ideally one with ball-by-ball live scoring and, if possible, a WinnTV replay. Agree a main question with a captain or coach, such as why did we lose control in the death overs, or what made our chase successful. Add two or three supporting questions. Decide what is in and out of scope, set a realistic deadline, and note any data limits from the start. A well-scoped project is narrow enough to finish properly and important enough that someone will act on the results.
Key points: Pick a match with full data access; Agree one main and two or three supporting questions; Set scope, deadline and data limits; Narrow enough to finish, useful enough to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GATHERING AND CHECKING DATA — say:
In this lesson you will gather and check your data. Export or copy the scorecard and ball-by-ball record, read the match report, and note conditions such as pitch, weather and boundary size. If a WinnTV replay is available, list the time stamps of key moments. Check for errors before you analyse, for example totals that do not add up, missing extras or a dismissal credited to the wrong bowler. Raise any errors politely with the scorer rather than correcting the official record yourself. Store all data securely and follow WFA data protection and safeguarding policies throughout the project.
Key points: Collect scorecard, ball-by-ball, report and conditions; List replay time stamps for key moments; Check totals, extras and dismissals; Report errors to the scorer; store data securely.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BATTING AND PARTNERSHIP ANALYSIS — say:
In this lesson you will analyse both batting innings. Calculate each side's run rate and wickets by phase, strike rates and dot-ball percentages for key batters, and boundary versus running runs. Build wagon wheels for the main innings where you have direction data. Analyse partnerships, including runs, balls and run rate, and mark any collapses or recoveries in the fall of wickets. Compare the two sides phase by phase to see where the match was won and lost. Remember the context of conditions and sample size, and focus on the findings that answer your main question rather than every possible figure.
Key points: Run rate and wickets by phase for both sides; Strike rate, dots and boundaries for key batters; Wagon wheels and partnerships; Compare phase by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BOWLING AND FIELDING ANALYSIS — say:
In this lesson you will analyse bowling and fielding. Calculate economy, dot-ball percentage, boundaries and extras for each bowler by phase, and note how wickets fell. Build pitch maps for key spells if you have length data from observation or replay. Review the bowling rotation and match-ups: who bowled to whom, and did the plan work? Record fielding chances, misfields and estimated runs saved. Remember that byes and leg byes are not charged to the bowler, and run outs are not credited to them. Look for links between pressure, dot balls and wickets, and between fielding errors and big overs.
Key points: Economy, dots, boundaries and extras by phase; Pitch maps for key spells; Review rotation and match-ups; Fielding chances, misfields and runs saved.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FINDING THE TURNING POINTS — say:
In this lesson you will identify the moments that decided the match. Use a worm chart and a manhattan to spot overs where one side pulled ahead. Track the required run rate through the chase, and think about how win probability would have shifted at key wickets, expensive overs or dropped catches. Watch those moments on replay where possible to understand why they happened. Usually two or three turning points explain most of the result. Describe each one clearly, for example three wickets in overs eight to ten against spin shifted the chase from comfortable to difficult, and link it to evidence.
Key points: Use worm and manhattan charts; Track required rate through the chase; Consider win-probability shifts at key moments; Two or three evidenced turning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BUILDING RECOMMENDATIONS — say:
In this lesson you will turn findings into recommendations. Each recommendation should follow from evidence, answer part of your main question, and describe a clear action, such as plan two specialist death bowlers and keep their final overs in reserve. Separate process from outcome, so you do not recommend changing a good plan simply because it was unlucky. Limit yourself to three to five recommendations, and note which are for the team and which are for individual development plans. Be honest about uncertainty, especially where the sample is a single match, and suggest what further data would confirm each idea.
Key points: Every recommendation follows from evidence; Clear actions, three to five at most; Separate process from outcome; State uncertainty and what would confirm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PRESENTING YOUR ANALYSIS — say:
In this lesson you will present your project. Write a short report of one to three pages, or a handful of slides, starting with a headline summary and your recommendations, followed by the supporting charts and evidence. Use clear, labelled charts such as worms, manhattans, wagon wheels and pitch maps, and a few short video clips if appropriate. Present to the captain or coach first, invite questions, and agree what will happen next. Share individual findings privately and keep the tone positive and respectful. Finally, reflect on what you would do differently in your next analysis, because every project makes you a better analyst.
Key points: Headline summary and recommendations first; Clear charts and a few short clips; Present to the captain or coach; invite questions; Reflect on how to improve next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dqVsmx6ZZY0" TargetMode="External"/><Relationship Id="rId2" Type="http://schemas.openxmlformats.org/officeDocument/2006/relationships/hyperlink" Target="https://www.youtube.com/watch?v=0q9htKxZdMQ" TargetMode="External"/><Relationship Id="rId3" Type="http://schemas.openxmlformats.org/officeDocument/2006/relationships/hyperlink" Target="https://www.youtube.com/watch?v=oeu_R203h1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ADVANCED MATCH ANALYSIS PROJECT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Advanced    •    About 60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Bring the whole pathway together by planning, analysing and presenting a complete match analysis using WFA data, video and reports.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WFA1515 Advanced Match Analysis Project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WFA1515 – Advanced Match Analysis Project brings together everything in the WFA Performance Analysis &amp; T20 Strategy pathway. You will plan a complete analysis of a Winn Family T-20 League match or series, gather data from live scoring, scorecards, match reports and WinnTV replays, analyse batting, bowling, partnerships and fielding, identify turning points using run-rate and win-probability thinking, and present clear, evidence-based recommendations to a captain or coach in a short, well-designed report.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capstone module is for members who have worked through the pathway, with WFA1501 to WFA1514 recommended beforehand. It is ideal for aspiring analysts, captains and coaches who want to show they can carry out a full analysis independently. It does not replace professional analyst or accredited coaching qualifications, but it gives you a complete, practical process you can use every week.</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WFA1515 Advanced Match Analysis Project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WFA1515 Advanced Match Analysis Project training module, recognising your ability to plan, carry out and present a complete, evidence-based T20 match analysis.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WFA1515 Advanced Match Analysis Project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Performance Analyst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capstone module recognises you as a WFA Performance Analyst, able to deliver a full match analysis for captains and coaches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WFA1501 Introduction to Cricket Performance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WFA1502 Batting Strike Rate and Scoring Zones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WFA1503 Bowling Economy and Wicket-Taking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WFA1504 Wagon Wheels and Scoring Charts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WFA1505 Pitch Maps and Bowling Length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WFA1506 Partnership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WFA1507 Fielding Impact and Runs Saved</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WFA1508 Match Video Review</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WFA1509 Opposition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WFA1510 T20 Match-Ups and Tactical Planning</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Scoping the project   ·   2. Gathering and checking data   ·   3. Batting and partnership analysis   ·   4. Bowling and fielding analysis   ·   5. Finding the turning points   ·   6. Building recommendations   ·   7. Presenting your analysis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SCOPING THE PROJECT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a match with full data access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one main and two or three supporting questions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scope, deadline and data limits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Narrow enough to finish, useful enough to act 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scope your analysis project. Choose a match or short series that you can access fully, ideally one with ball-by-ball live scoring and, if possible, a WinnTV replay. Agree a main question with a captain or coach, such as why did we lose control in the death overs, or what made our chase successful. Add two or three supporting questions. Decide what is in and out of scope, set a realistic deadline, and note any data limits from the start. A well-scoped project is narrow enough to finish properly and important enough that someone will act on the results.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GATHERING AND CHECKING DATA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scorecard, ball-by-ball, report and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 replay time stamps for key moments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totals, extras and dismissals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errors to the scorer; store data securely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gather and check your data. Export or copy the scorecard and ball-by-ball record, read the match report, and note conditions such as pitch, weather and boundary size. If a WinnTV replay is available, list the time stamps of key moments. Check for errors before you analyse, for example totals that do not add up, missing extras or a dismissal credited to the wrong bowler. Raise any errors politely with the scorer rather than correcting the official record yourself. Store all data securely and follow WFA data protection and safeguarding policies throughout the project.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AND PARTNERSHIP ANALYSIS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rate and wickets by phase for both sides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dots and boundaries for key batters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Wagon wheels and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phase by phase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analyse both batting innings. Calculate each side's run rate and wickets by phase, strike rates and dot-ball percentages for key batters, and boundary versus running runs. Build wagon wheels for the main innings where you have direction data. Analyse partnerships, including runs, balls and run rate, and mark any collapses or recoveries in the fall of wickets. Compare the two sides phase by phase to see where the match was won and lost. Remember the context of conditions and sample size, and focus on the findings that answer your main question rather than every possible figure.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AND FIELDING ANALYSIS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Economy, dots, boundaries and extras by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maps for key spells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rotation and match-ups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Fielding chances, misfields and runs saved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analyse bowling and fielding. Calculate economy, dot-ball percentage, boundaries and extras for each bowler by phase, and note how wickets fell. Build pitch maps for key spells if you have length data from observation or replay. Review the bowling rotation and match-ups: who bowled to whom, and did the plan work? Record fielding chances, misfields and estimated runs saved. Remember that byes and leg byes are not charged to the bowler, and run outs are not credited to them. Look for links between pressure, dot balls and wickets, and between fielding errors and big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FINDING THE TURNING POINTS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worm and manhattan charts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required rate through the chase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win-probability shifts at key moments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or three evidenced turning points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identify the moments that decided the match. Use a worm chart and a manhattan to spot overs where one side pulled ahead. Track the required run rate through the chase, and think about how win probability would have shifted at key wickets, expensive overs or dropped catches. Watch those moments on replay where possible to understand why they happened. Usually two or three turning points explain most of the result. Describe each one clearly, for example three wickets in overs eight to ten against spin shifted the chase from comfortable to difficult, and link it to evidence.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RECOMMENDATIONS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recommendation follows from evidence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actions, three to five at most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Separate process from outcome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State uncertainty and what would confirm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turn findings into recommendations. Each recommendation should follow from evidence, answer part of your main question, and describe a clear action, such as plan two specialist death bowlers and keep their final overs in reserve. Separate process from outcome, so you do not recommend changing a good plan simply because it was unlucky. Limit yourself to three to five recommendations, and note which are for the team and which are for individual development plans. Be honest about uncertainty, especially where the sample is a single match, and suggest what further data would confirm each idea.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PRESENTING YOUR ANALYSIS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Headline summary and recommendations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charts and a few short clips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Present to the captain or coach; invite questions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Reflect on how to improve next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present your project. Write a short report of one to three pages, or a handful of slides, starting with a headline summary and your recommendations, followed by the supporting charts and evidence. Use clear, labelled charts such as worms, manhattans, wagon wheels and pitch maps, and a few short video clips if appropriate. Present to the captain or coach first, invite questions, and agree what will happen next. Share individual findings privately and keep the tone positive and respectful. Finally, reflect on what you would do differently in your next analysis, because every project makes you a better analyst.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Get A Job As A Cricket Analyst? - How An Analyst Works Wth A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Strike Rate: The Cricket Analytics Podcast — how an analyst works with a coach, mirroring the presentation stage of your project.  ·  https://www.youtube.com/watch?v=dqVsmx6ZZY0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be a Cricket Analyst - Watch here! (Cricket Performance Analyst- Saurabh Walker)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Roshni Chasmawala — a performance analyst describes the full analysis workflow.  ·  https://www.youtube.com/watch?v=0q9htKxZdMQ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Data Analytics Is Changing Cricket Strategy | Jonty Rhodes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nasscom — how analysis shapes strategy and decision-making in modern cricket.  ·  https://www.youtube.com/watch?v=oeu_R203h14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WFA1515 Advanced Match Analysis Project.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WFA1515 Advanced Match Analysis Project — Official module slides</dc:title>
  <dc:subject>Performance Analysis &amp; T20 Strategy · Ref. WFA/TC/WFA1515</dc:subject>
  <dc:creator>Winn Family Association</dc:creator>
  <cp:lastModifiedBy>Winn Family Association</cp:lastModifiedBy>
  <cp:revision>1</cp:revision>
  <dcterms:created xsi:type="dcterms:W3CDTF">2026-11-02T13:08:54Z</dcterms:created>
  <dcterms:modified xsi:type="dcterms:W3CDTF">2026-11-02T13:08:54Z</dcterms:modified>
</cp:coreProperties>
</file>