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WFA1110 Adapting Coaching to Different Abilities, an official Winn Family Association Training Centre module.
Learn how to include and challenge every player, from young beginners to experienced adults and players with disabilities.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WFA/TC/WFA1110.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WFA1110 – Adapting Coaching to Different Abilities helps coaches make every session inclusive and appropriately challenging. You will learn to recognise differences in age, ability, confidence and need, coach mixed-ability family groups, adapt activities for players with disabilities, support beginners and returning players, and stretch more able players, using STEP and a positive, respectful approach. It is a WFA award, not an ECB qualification; anyone seeking a recognised coaching qualification should follow the official ECB coaching education pathway, such as the ECB Foundation Coach and Core Coach courses.
This module is for coaches who have completed WFA1102 and work with the wide mix of players found in a family league. It will help you make sure that everyone at Winnston Park, regardless of age or ability, feels welcome and makes progress. It is recommended preparation for WFA1114 Leading a Supervised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WFA1102 Planning a Cricket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6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EVERY PLAYER IS DIFFERENT — say:
In this lesson you will explore why adapting matters. In any WFA session you might have a young child holding a bat for the first time, a teenager playing regular league cricket, a parent returning after many years and a player with a disability or long-term health condition. Players differ in age, physical development, experience, confidence, learning preferences and motivation. Inclusive coaching means planning so that everyone can take part meaningfully and make progress, rather than expecting everyone to fit one activity. It is about fairness, not identical treatment. Talk to players and, where appropriate, parents or carers to understand what support helps.
Key points: Players differ in age, ability and confidence; Inclusive coaching means everyone takes part meaningfully; Fairness does not mean identical treatment; Ask players what support helps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COACHING MIXED-ABILITY FAMILY GROUPS — say:
In this lesson you will learn practical ways to coach mixed groups. One effective approach is to run the same activity with different levels of challenge, using STEP. For example, in a batting game, younger players might hit a stationary ball while older players face throw-downs. You can also group players by ability for some activities and mix them for others, so that experienced players can support beginners. Give clear roles, such as feeder, batter or fielder, so everyone is involved. Safety is especially important in mixed groups, so use softer balls when adults and children practise together and keep physical mismatches in mind.
Key points: Same activity, different levels of challenge; Group by ability sometimes, mix at other times; Give everyone a clear role; Use softer balls when adults and children mix.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ADAPTING FOR PLAYERS WITH DISABILITIES — say:
In this lesson you will consider how to include players with disabilities. Cricket adapts well, and there are formats for players with visual, hearing, physical and learning disabilities. Start by asking the player what they can do and what works for them, rather than making assumptions. Use STEP to adapt, for example a larger or audible ball, a bigger target, a shorter pitch, a stationary ball, or a buddy to help with running. Use clear visual demonstrations and simple instructions for players with hearing or learning needs. The ECB and county cricket boards offer disability cricket programmes and specialist coaching resources, so seek their guidance for further support.
Key points: Ask what the player can do; avoid assumptions; Adapt the ball, target, distance or support; Use visual demonstrations and simple instructions; Seek ECB and county board disability resources.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SUPPORTING BEGINNERS AND RETURNING PLAYERS — say:
In this lesson you will learn to support newcomers. Beginners and people returning after a long break may feel anxious about looking foolish or getting hurt. Make them feel welcome, explain the basics simply and use softer balls to build confidence. Focus on one key point at a time and celebrate early successes. Returning adults may remember what to do but find their bodies are less ready, so encourage a gradual build-up of activity and good warm-ups to reduce injury risk. Pair newcomers with friendly, patient players. Remember that first impressions matter: an enjoyable first session is what brings someone back the following week.
Key points: Make newcomers feel welcome and safe; Use softer balls and one key point at a time; Returning adults should build up gradually; An enjoyable first session brings people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STRETCHING MORE ABLE PLAYERS — say:
In this lesson you will look at challenging your strongest players. Talented or experienced players can become bored if activities are too easy, so plan ways to stretch them. Increase the difficulty with STEP, for example smaller targets, faster feeds, more fielders or harder match scenarios. Give them leadership roles, such as captaining a small-sided game or helping to demonstrate, which develops their understanding. Set individual goals linked to their own game. Be careful not to let more able players dominate activities or take turns away from others. Challenging everyone appropriately is a key part of fairness in a family league.
Key points: Stretch able players to avoid boredom; Use STEP to raise difficulty; Offer leadership and demonstration roles; Do not let them dominate others' turns.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CONFIDENCE, MOTIVATION AND RESPECT — say:
In this lesson you will consider the emotional side of inclusion. Confidence affects how players learn, and a nervous player may hold back even if they are capable. Praise effort and improvement, not just results. Avoid comparisons between players, especially within families where siblings or parents and children may be in the same group. Understand that some players are motivated by competition and others by enjoyment or social connection, and offer a mix of activities. Challenge any teasing, unkind language or exclusion immediately, in line with the WFA code of conduct. A respectful atmosphere where mistakes are part of learning helps everyone thrive.
Key points: Praise effort and improvement; Avoid comparisons, especially within families; Offer a mix of competitive and fun activities; Challenge teasing or exclusion immediately.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WFA1102 Planning a Cricket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WFA/TC/WFA1110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WFA/TC/WFA1110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www.youtube.com/watch?v=Lam9PgU0pVU" TargetMode="External"/><Relationship Id="rId2" Type="http://schemas.openxmlformats.org/officeDocument/2006/relationships/hyperlink" Target="https://www.youtube.com/watch?v=eKtyrL_5kOk" TargetMode="External"/><Relationship Id="rId3" Type="http://schemas.openxmlformats.org/officeDocument/2006/relationships/hyperlink" Target="https://www.youtube.com/watch?v=k4lGQAI-YV0" TargetMode="External"/><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WFA/TC/WFA1110</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WFA1110</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ADAPTING COACHING TO DIFFERENT ABILITIES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Coaching    •    Intermediate    •    About 35 minutes    •    6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how to include and challenge every player, from young beginners to experienced adults and players with disabilities.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WFA1110 Adapting Coaching to Different Abilities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WFA/TC/WFA1110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Coaching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WFA1102 Planning a Cricket Coaching Session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WFA1110 – Adapting Coaching to Different Abilities helps coaches make every session inclusive and appropriately challenging. You will learn to recognise differences in age, ability, confidence and need, coach mixed-ability family groups, adapt activities for players with disabilities, support beginners and returning players, and stretch more able players, using STEP and a positive, respectful approach. It is a WFA award, not an ECB qualification; anyone seeking a recognised coaching qualification should follow the official ECB coaching education pathway, such as the ECB Foundation Coach and Core Coach courses.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coaches who have completed WFA1102 and work with the wide mix of players found in a family league. It will help you make sure that everyone at Winnston Park, regardless of age or ability, feels welcome and makes progress. It is recommended preparation for WFA1114 Leading a Supervised Coaching Session.</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WFA1110 Adapting Coaching to Different Abilities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WFA1110 Adapting Coaching to Different Abilities training module, recognising your ability to adapt coaching so that players of every age, ability and need are included and challenged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WFA1110 Adapting Coaching to Different Abilities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Inclusive Coaching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that you can adapt sessions to include and challenge players of all abilities, and counts towards the recommended preparation for WFA1114 Leading a Supervised Coaching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WFA1102 Planning a Cricket Coaching Session</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06</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Every Player Is Different   ·   2. Coaching Mixed-Ability Family Groups   ·   3. Adapting for Players with Disabilities   ·   4. Supporting Beginners and Returning Players   ·   5. Stretching More Able Players   ·   6. Confidence, Motivation and Respect</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EVERY PLAYER IS DIFFERENT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Players differ in age, ability and confidence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Inclusive coaching means everyone takes part meaningfully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Fairness does not mean identical treatment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players what support helps them</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explore why adapting matters. In any WFA session you might have a young child holding a bat for the first time, a teenager playing regular league cricket, a parent returning after many years and a player with a disability or long-term health condition. Players differ in age, physical development, experience, confidence, learning preferences and motivation. Inclusive coaching means planning so that everyone can take part meaningfully and make progress, rather than expecting everyone to fit one activity. It is about fairness, not identical treatment. Talk to players and, where appropriate, parents or carers to understand what support helps.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COACHING MIXED-ABILITY FAMILY GROUPS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Same activity, different levels of challenge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Group by ability sometimes, mix at other times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Give everyone a clear role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softer balls when adults and children mix</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practical ways to coach mixed groups. One effective approach is to run the same activity with different levels of challenge, using STEP. For example, in a batting game, younger players might hit a stationary ball while older players face throw-downs. You can also group players by ability for some activities and mix them for others, so that experienced players can support beginners. Give clear roles, such as feeder, batter or fielder, so everyone is involved. Safety is especially important in mixed groups, so use softer balls when adults and children practise together and keep physical mismatches in mind.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ADAPTING FOR PLAYERS WITH DISABILITIES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what the player can do; avoid assumptions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Adapt the ball, target, distance or support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visual demonstrations and simple instructions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Seek ECB and county board disability resources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consider how to include players with disabilities. Cricket adapts well, and there are formats for players with visual, hearing, physical and learning disabilities. Start by asking the player what they can do and what works for them, rather than making assumptions. Use STEP to adapt, for example a larger or audible ball, a bigger target, a shorter pitch, a stationary ball, or a buddy to help with running. Use clear visual demonstrations and simple instructions for players with hearing or learning needs. The ECB and county cricket boards offer disability cricket programmes and specialist coaching resources, so seek their guidance for further support.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SUPPORTING BEGINNERS AND RETURNING PLAYERS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Make newcomers feel welcome and safe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softer balls and one key point at a time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Returning adults should build up gradually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An enjoyable first session brings people back</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support newcomers. Beginners and people returning after a long break may feel anxious about looking foolish or getting hurt. Make them feel welcome, explain the basics simply and use softer balls to build confidence. Focus on one key point at a time and celebrate early successes. Returning adults may remember what to do but find their bodies are less ready, so encourage a gradual build-up of activity and good warm-ups to reduce injury risk. Pair newcomers with friendly, patient players. Remember that first impressions matter: an enjoyable first session is what brings someone back the following week.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STRETCHING MORE ABLE PLAYERS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Stretch able players to avoid boredom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STEP to raise difficulty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Offer leadership and demonstration roles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let them dominate others' turns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challenging your strongest players. Talented or experienced players can become bored if activities are too easy, so plan ways to stretch them. Increase the difficulty with STEP, for example smaller targets, faster feeds, more fielders or harder match scenarios. Give them leadership roles, such as captaining a small-sided game or helping to demonstrate, which develops their understanding. Set individual goals linked to their own game. Be careful not to let more able players dominate activities or take turns away from others. Challenging everyone appropriately is a key part of fairness in a family league.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CONFIDENCE, MOTIVATION AND RESPECT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Praise effort and improvement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comparisons, especially within families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Offer a mix of competitive and fun activities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Challenge teasing or exclusion immediately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consider the emotional side of inclusion. Confidence affects how players learn, and a nervous player may hold back even if they are capable. Praise effort and improvement, not just results. Avoid comparisons between players, especially within families where siblings or parents and children may be in the same group. Understand that some players are motivated by competition and others by enjoyment or social connection, and offer a mix of activities. Challenge any teasing, unkind language or exclusion immediately, in line with the WFA code of conduct. A respectful atmosphere where mistakes are part of learning helps everyone thrive.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Sainsbury's School Games - inclusive Kwik Cricket format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YouthSportTrust — how simple changes make Kwik Cricket accessible to pupils with additional needs.  ·  https://www.youtube.com/watch?v=Lam9PgU0pVU</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Disability Sport - Adapting and Modifying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Inclusion Club — principles for adapting and modifying sport for disabled participants.  ·  https://www.youtube.com/watch?v=eKtyrL_5kOk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Disability Cricket at Lord’s: Ian Martin on Breaking Barriers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Final Word cricket podcast — a conversation on disability cricket at Lord's and breaking down barriers to the game.  ·  https://www.youtube.com/watch?v=k4lGQAI-YV0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WFA1102 Planning a Cricket Coaching Session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WFA1110 Adapting Coaching to Different Abilities.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WFA1110 Adapting Coaching to Different Abilities — Official module slides</dc:title>
  <dc:subject>Coaching · Ref. WFA/TC/WFA1110</dc:subject>
  <dc:creator>Winn Family Association</dc:creator>
  <cp:lastModifiedBy>Winn Family Association</cp:lastModifiedBy>
  <cp:revision>1</cp:revision>
  <dcterms:created xsi:type="dcterms:W3CDTF">2026-11-02T12:13:45Z</dcterms:created>
  <dcterms:modified xsi:type="dcterms:W3CDTF">2026-11-02T12:13:45Z</dcterms:modified>
</cp:coreProperties>
</file>